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01-Mar-22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 err="1"/>
              <a:t>Florea</a:t>
            </a:r>
            <a:r>
              <a:rPr lang="en-GB" dirty="0"/>
              <a:t> Rebecca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 err="1"/>
              <a:t>Loghin</a:t>
            </a:r>
            <a:r>
              <a:rPr lang="en-GB" dirty="0"/>
              <a:t> Andrei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/>
              <a:t>Pop Monica-Bianca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 err="1"/>
              <a:t>Popescu</a:t>
            </a:r>
            <a:r>
              <a:rPr lang="en-GB" dirty="0"/>
              <a:t> Tudor</a:t>
            </a:r>
          </a:p>
        </p:txBody>
      </p:sp>
    </p:spTree>
    <p:extLst>
      <p:ext uri="{BB962C8B-B14F-4D97-AF65-F5344CB8AC3E}">
        <p14:creationId xmlns:p14="http://schemas.microsoft.com/office/powerpoint/2010/main" val="22127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56798"/>
            <a:ext cx="9601196" cy="1303867"/>
          </a:xfrm>
        </p:spPr>
        <p:txBody>
          <a:bodyPr>
            <a:normAutofit/>
          </a:bodyPr>
          <a:lstStyle/>
          <a:p>
            <a:r>
              <a:rPr lang="en-GB" sz="3200" b="1" dirty="0"/>
              <a:t>9. Events with different employers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Can increase the networking and chances of creating a larger and stronger community</a:t>
            </a:r>
          </a:p>
          <a:p>
            <a:pPr algn="just"/>
            <a:r>
              <a:rPr lang="en-GB" dirty="0"/>
              <a:t>Employees can observe the benefits of working in their company’s environment while getting to know other employers</a:t>
            </a:r>
          </a:p>
        </p:txBody>
      </p:sp>
    </p:spTree>
    <p:extLst>
      <p:ext uri="{BB962C8B-B14F-4D97-AF65-F5344CB8AC3E}">
        <p14:creationId xmlns:p14="http://schemas.microsoft.com/office/powerpoint/2010/main" val="341620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5679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10. Success control would bring trust: from beginning, the supervisor should know if an employee wants management or specialist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Can increase the long-term partnership with an employee by investing in their desired development</a:t>
            </a:r>
          </a:p>
          <a:p>
            <a:pPr algn="just"/>
            <a:r>
              <a:rPr lang="en-GB" dirty="0"/>
              <a:t>Gains trust from a new employee by offering interest in his/her future career plans</a:t>
            </a:r>
          </a:p>
        </p:txBody>
      </p:sp>
    </p:spTree>
    <p:extLst>
      <p:ext uri="{BB962C8B-B14F-4D97-AF65-F5344CB8AC3E}">
        <p14:creationId xmlns:p14="http://schemas.microsoft.com/office/powerpoint/2010/main" val="9956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 1. Implement once a month a 4 working-days week so that employees have an extended weekend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Work smart, not hard</a:t>
            </a:r>
          </a:p>
          <a:p>
            <a:pPr algn="just"/>
            <a:r>
              <a:rPr lang="en-GB" dirty="0"/>
              <a:t>The extended weekend will give the employees the freedom required to solve any unexpected problems in their personal life or to simply enjoy an extra day of relaxation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50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2. Create a community for new ideas brought by employees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r>
              <a:rPr lang="en-GB" dirty="0"/>
              <a:t>Create a ‘</a:t>
            </a:r>
            <a:r>
              <a:rPr lang="en-GB" dirty="0" err="1"/>
              <a:t>Startup</a:t>
            </a:r>
            <a:r>
              <a:rPr lang="en-GB" dirty="0"/>
              <a:t>' program</a:t>
            </a:r>
          </a:p>
          <a:p>
            <a:r>
              <a:rPr lang="en-GB" dirty="0"/>
              <a:t>Hear them out and put them in charge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43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 dirty="0"/>
              <a:t>3. All layers of management should be involved in a feedback system: employees’ feedback should be relevant for further evaluations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Increased motivation. If employees receive positive feedback about their work, they'll feel appreciated and more motivated</a:t>
            </a:r>
          </a:p>
          <a:p>
            <a:pPr algn="just"/>
            <a:r>
              <a:rPr lang="en-GB" dirty="0"/>
              <a:t>Continuous learning</a:t>
            </a:r>
          </a:p>
          <a:p>
            <a:pPr algn="just"/>
            <a:r>
              <a:rPr lang="en-GB" dirty="0"/>
              <a:t>Feedback is a tool for career development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57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65506"/>
            <a:ext cx="9601196" cy="1303867"/>
          </a:xfrm>
        </p:spPr>
        <p:txBody>
          <a:bodyPr>
            <a:normAutofit/>
          </a:bodyPr>
          <a:lstStyle/>
          <a:p>
            <a:r>
              <a:rPr lang="en-GB" sz="2800" b="1" dirty="0"/>
              <a:t>4. Public appreciation for those that bring benefits towards the company, offering emotional security and trust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r>
              <a:rPr lang="en-GB" dirty="0"/>
              <a:t>Improved employee engagement</a:t>
            </a:r>
          </a:p>
          <a:p>
            <a:r>
              <a:rPr lang="en-GB" dirty="0"/>
              <a:t>Stronger loyalty to the company</a:t>
            </a:r>
          </a:p>
          <a:p>
            <a:r>
              <a:rPr lang="en-GB" dirty="0"/>
              <a:t>Greater employee satisfaction and enjoyment of 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655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5. Offer trainings based on needs. Finding what employees want/need to develop at themselves may gain trust since the beginning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Training and development helps companies gain and retain top talent, increase job satisfaction and morale, improve productivity and earn more profit</a:t>
            </a:r>
          </a:p>
          <a:p>
            <a:pPr algn="just"/>
            <a:r>
              <a:rPr lang="en-GB" dirty="0"/>
              <a:t>This will improve their performance and make them work more efficiently and effectively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6550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6. Once a month non-formal activities in which hierarchy disappears and teams enjoy common hobbies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Knowing personal aspects of teammates creates a strong working environment </a:t>
            </a:r>
          </a:p>
          <a:p>
            <a:pPr algn="just"/>
            <a:r>
              <a:rPr lang="en-GB" dirty="0"/>
              <a:t>Makes the working time more enjoyable and brings happiness</a:t>
            </a:r>
          </a:p>
        </p:txBody>
      </p:sp>
    </p:spTree>
    <p:extLst>
      <p:ext uri="{BB962C8B-B14F-4D97-AF65-F5344CB8AC3E}">
        <p14:creationId xmlns:p14="http://schemas.microsoft.com/office/powerpoint/2010/main" val="386761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65506"/>
            <a:ext cx="9601196" cy="1303867"/>
          </a:xfrm>
        </p:spPr>
        <p:txBody>
          <a:bodyPr>
            <a:normAutofit/>
          </a:bodyPr>
          <a:lstStyle/>
          <a:p>
            <a:r>
              <a:rPr lang="en-GB" sz="3200" b="1" dirty="0"/>
              <a:t>7. Specialise training offers for employees that want to reorient towards other departments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Offer opens and trust in a person’s desires and abilities</a:t>
            </a:r>
          </a:p>
          <a:p>
            <a:pPr algn="just"/>
            <a:r>
              <a:rPr lang="en-GB" dirty="0"/>
              <a:t>Keeping an employee that brings benefits for the company in any way</a:t>
            </a:r>
          </a:p>
          <a:p>
            <a:pPr algn="just"/>
            <a:r>
              <a:rPr lang="en-GB" dirty="0"/>
              <a:t>Shows flexibility and trust from the employer</a:t>
            </a:r>
          </a:p>
        </p:txBody>
      </p:sp>
    </p:spTree>
    <p:extLst>
      <p:ext uri="{BB962C8B-B14F-4D97-AF65-F5344CB8AC3E}">
        <p14:creationId xmlns:p14="http://schemas.microsoft.com/office/powerpoint/2010/main" val="20153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65506"/>
            <a:ext cx="9601196" cy="1303867"/>
          </a:xfrm>
        </p:spPr>
        <p:txBody>
          <a:bodyPr>
            <a:normAutofit/>
          </a:bodyPr>
          <a:lstStyle/>
          <a:p>
            <a:r>
              <a:rPr lang="en-GB" sz="3200" b="1" dirty="0"/>
              <a:t>8. Programs for reintegrating people in need in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310128"/>
          </a:xfrm>
        </p:spPr>
        <p:txBody>
          <a:bodyPr/>
          <a:lstStyle/>
          <a:p>
            <a:pPr algn="just"/>
            <a:r>
              <a:rPr lang="en-GB" dirty="0"/>
              <a:t>Shows trust within the community that everybody deserves a second chance</a:t>
            </a:r>
          </a:p>
          <a:p>
            <a:pPr algn="just"/>
            <a:r>
              <a:rPr lang="en-GB" dirty="0"/>
              <a:t>Can bring benefits towards the business for finding motivated and capable people for specific jobs</a:t>
            </a:r>
          </a:p>
        </p:txBody>
      </p:sp>
    </p:spTree>
    <p:extLst>
      <p:ext uri="{BB962C8B-B14F-4D97-AF65-F5344CB8AC3E}">
        <p14:creationId xmlns:p14="http://schemas.microsoft.com/office/powerpoint/2010/main" val="268534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431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Project</vt:lpstr>
      <vt:lpstr> 1. Implement once a month a 4 working-days week so that employees have an extended weekend</vt:lpstr>
      <vt:lpstr>2. Create a community for new ideas brought by employees</vt:lpstr>
      <vt:lpstr>3. All layers of management should be involved in a feedback system: employees’ feedback should be relevant for further evaluations</vt:lpstr>
      <vt:lpstr>4. Public appreciation for those that bring benefits towards the company, offering emotional security and trust</vt:lpstr>
      <vt:lpstr>5. Offer trainings based on needs. Finding what employees want/need to develop at themselves may gain trust since the beginning</vt:lpstr>
      <vt:lpstr>6. Once a month non-formal activities in which hierarchy disappears and teams enjoy common hobbies</vt:lpstr>
      <vt:lpstr>7. Specialise training offers for employees that want to reorient towards other departments</vt:lpstr>
      <vt:lpstr>8. Programs for reintegrating people in need in society</vt:lpstr>
      <vt:lpstr>9. Events with different employers</vt:lpstr>
      <vt:lpstr>10. Success control would bring trust: from beginning, the supervisor should know if an employee wants management or specialist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</dc:title>
  <dc:creator>Microsoft account</dc:creator>
  <cp:lastModifiedBy>TRAIAN IONUT LUCA</cp:lastModifiedBy>
  <cp:revision>6</cp:revision>
  <dcterms:created xsi:type="dcterms:W3CDTF">2022-02-24T12:09:59Z</dcterms:created>
  <dcterms:modified xsi:type="dcterms:W3CDTF">2022-03-01T08:32:53Z</dcterms:modified>
</cp:coreProperties>
</file>