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6" r:id="rId6"/>
    <p:sldId id="265" r:id="rId7"/>
    <p:sldId id="264" r:id="rId8"/>
    <p:sldId id="263" r:id="rId9"/>
    <p:sldId id="262" r:id="rId10"/>
    <p:sldId id="261" r:id="rId11"/>
    <p:sldId id="26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01-Mar-22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01-Mar-22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01-Mar-22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01-Mar-22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01-Mar-22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01-Mar-22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01-Mar-22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01-Mar-22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01-Mar-22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Sub-fly student democracy</a:t>
            </a:r>
            <a:br>
              <a:rPr lang="en-GB" dirty="0"/>
            </a:br>
            <a:r>
              <a:rPr lang="en-GB" dirty="0"/>
              <a:t>Team 2</a:t>
            </a:r>
          </a:p>
        </p:txBody>
      </p:sp>
      <p:sp>
        <p:nvSpPr>
          <p:cNvPr id="3" name="Subtitle 2"/>
          <p:cNvSpPr>
            <a:spLocks noGrp="1"/>
          </p:cNvSpPr>
          <p:nvPr>
            <p:ph type="subTitle" idx="1"/>
          </p:nvPr>
        </p:nvSpPr>
        <p:spPr/>
        <p:txBody>
          <a:bodyPr/>
          <a:lstStyle/>
          <a:p>
            <a:r>
              <a:rPr lang="en-GB" dirty="0"/>
              <a:t>Buda Jessica</a:t>
            </a:r>
          </a:p>
          <a:p>
            <a:r>
              <a:rPr lang="en-GB" dirty="0" err="1"/>
              <a:t>Cocu</a:t>
            </a:r>
            <a:r>
              <a:rPr lang="en-GB" dirty="0"/>
              <a:t> Andrei</a:t>
            </a:r>
          </a:p>
          <a:p>
            <a:r>
              <a:rPr lang="en-GB" dirty="0"/>
              <a:t>MOLDOVAN BOGDAN</a:t>
            </a:r>
          </a:p>
          <a:p>
            <a:endParaRPr lang="en-GB" dirty="0"/>
          </a:p>
        </p:txBody>
      </p:sp>
    </p:spTree>
    <p:extLst>
      <p:ext uri="{BB962C8B-B14F-4D97-AF65-F5344CB8AC3E}">
        <p14:creationId xmlns:p14="http://schemas.microsoft.com/office/powerpoint/2010/main" val="3319586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9.Offering special bonuses for every action that benefits the company</a:t>
            </a:r>
          </a:p>
        </p:txBody>
      </p:sp>
      <p:sp>
        <p:nvSpPr>
          <p:cNvPr id="3" name="Content Placeholder 2"/>
          <p:cNvSpPr>
            <a:spLocks noGrp="1"/>
          </p:cNvSpPr>
          <p:nvPr>
            <p:ph idx="1"/>
          </p:nvPr>
        </p:nvSpPr>
        <p:spPr/>
        <p:txBody>
          <a:bodyPr/>
          <a:lstStyle/>
          <a:p>
            <a:r>
              <a:rPr lang="en-GB" dirty="0"/>
              <a:t>Actions such as bringing new employees or coming with new groups of clients for the company will be rewarded with performance bonuses.</a:t>
            </a:r>
          </a:p>
          <a:p>
            <a:r>
              <a:rPr lang="en-GB" dirty="0"/>
              <a:t>If one employee will be able to maintain such actions for a certain period of time, then he/she will have the chance of earning a full paid vacation once a year.</a:t>
            </a:r>
          </a:p>
          <a:p>
            <a:endParaRPr lang="en-GB" dirty="0"/>
          </a:p>
        </p:txBody>
      </p:sp>
    </p:spTree>
    <p:extLst>
      <p:ext uri="{BB962C8B-B14F-4D97-AF65-F5344CB8AC3E}">
        <p14:creationId xmlns:p14="http://schemas.microsoft.com/office/powerpoint/2010/main" val="456342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10. Implementing a 4 working-days week once a month</a:t>
            </a:r>
          </a:p>
        </p:txBody>
      </p:sp>
      <p:sp>
        <p:nvSpPr>
          <p:cNvPr id="3" name="Content Placeholder 2"/>
          <p:cNvSpPr>
            <a:spLocks noGrp="1"/>
          </p:cNvSpPr>
          <p:nvPr>
            <p:ph idx="1"/>
          </p:nvPr>
        </p:nvSpPr>
        <p:spPr/>
        <p:txBody>
          <a:bodyPr/>
          <a:lstStyle/>
          <a:p>
            <a:r>
              <a:rPr lang="en-GB" dirty="0"/>
              <a:t>This strategy is proven to reduce stress among employees and to give them more free time for their personal lives and hobbies.</a:t>
            </a:r>
          </a:p>
          <a:p>
            <a:r>
              <a:rPr lang="en-GB" dirty="0"/>
              <a:t>For such a strategy to be implemented, the employees will be required to work together so that their increased workload before the extended weekend will be efficiently completed, as a result creating a sense of trust and a further need for teamwork.</a:t>
            </a:r>
          </a:p>
        </p:txBody>
      </p:sp>
    </p:spTree>
    <p:extLst>
      <p:ext uri="{BB962C8B-B14F-4D97-AF65-F5344CB8AC3E}">
        <p14:creationId xmlns:p14="http://schemas.microsoft.com/office/powerpoint/2010/main" val="838261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1.The possibility for specialised training</a:t>
            </a:r>
          </a:p>
        </p:txBody>
      </p:sp>
      <p:sp>
        <p:nvSpPr>
          <p:cNvPr id="3" name="Content Placeholder 2"/>
          <p:cNvSpPr>
            <a:spLocks noGrp="1"/>
          </p:cNvSpPr>
          <p:nvPr>
            <p:ph idx="1"/>
          </p:nvPr>
        </p:nvSpPr>
        <p:spPr/>
        <p:txBody>
          <a:bodyPr/>
          <a:lstStyle/>
          <a:p>
            <a:r>
              <a:rPr lang="en-GB" dirty="0"/>
              <a:t>Employees have the opportunity to educate themselves and transition towards any department they desire.</a:t>
            </a:r>
          </a:p>
          <a:p>
            <a:r>
              <a:rPr lang="en-GB" dirty="0"/>
              <a:t>They also have the opportunity to train specific skills that would improve their general productivity and well-being, such as time management, mindfulness, focus training and so on.</a:t>
            </a:r>
          </a:p>
        </p:txBody>
      </p:sp>
    </p:spTree>
    <p:extLst>
      <p:ext uri="{BB962C8B-B14F-4D97-AF65-F5344CB8AC3E}">
        <p14:creationId xmlns:p14="http://schemas.microsoft.com/office/powerpoint/2010/main" val="3208783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618309"/>
            <a:ext cx="10131424" cy="1428205"/>
          </a:xfrm>
        </p:spPr>
        <p:txBody>
          <a:bodyPr/>
          <a:lstStyle/>
          <a:p>
            <a:r>
              <a:rPr lang="en-GB" dirty="0"/>
              <a:t>2.Rewarding new ideas </a:t>
            </a:r>
          </a:p>
        </p:txBody>
      </p:sp>
      <p:sp>
        <p:nvSpPr>
          <p:cNvPr id="3" name="Content Placeholder 2"/>
          <p:cNvSpPr>
            <a:spLocks noGrp="1"/>
          </p:cNvSpPr>
          <p:nvPr>
            <p:ph idx="1"/>
          </p:nvPr>
        </p:nvSpPr>
        <p:spPr/>
        <p:txBody>
          <a:bodyPr/>
          <a:lstStyle/>
          <a:p>
            <a:r>
              <a:rPr lang="en-GB" dirty="0"/>
              <a:t>New ideas can be submitted in a letterbox placed in the company where each employee has the possibility of suggesting what can be improved in the company.</a:t>
            </a:r>
          </a:p>
          <a:p>
            <a:r>
              <a:rPr lang="en-GB" dirty="0"/>
              <a:t>Every idea that has the potential to improve the company will be rewarded with bonuses.</a:t>
            </a:r>
          </a:p>
          <a:p>
            <a:r>
              <a:rPr lang="en-GB" dirty="0"/>
              <a:t>Each placed idea will have the name of the employee written on it and, if he so desires, the fact that he was responsible for the certain idea can be kept private. Otherwise, it will be publicly mentioned in one of the weekly meetings.</a:t>
            </a:r>
          </a:p>
        </p:txBody>
      </p:sp>
    </p:spTree>
    <p:extLst>
      <p:ext uri="{BB962C8B-B14F-4D97-AF65-F5344CB8AC3E}">
        <p14:creationId xmlns:p14="http://schemas.microsoft.com/office/powerpoint/2010/main" val="3084630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 Creating teambuilding events every trimester</a:t>
            </a:r>
          </a:p>
        </p:txBody>
      </p:sp>
      <p:sp>
        <p:nvSpPr>
          <p:cNvPr id="3" name="Content Placeholder 2"/>
          <p:cNvSpPr>
            <a:spLocks noGrp="1"/>
          </p:cNvSpPr>
          <p:nvPr>
            <p:ph idx="1"/>
          </p:nvPr>
        </p:nvSpPr>
        <p:spPr/>
        <p:txBody>
          <a:bodyPr/>
          <a:lstStyle/>
          <a:p>
            <a:r>
              <a:rPr lang="en-GB" dirty="0"/>
              <a:t>Every three months, if the current situation of the company will allow it, for one weekend there will be a teambuilding event where all members of certain departments will take place in activities that will improve their teamwork, their communication with one another and their ability to tolerate each other.</a:t>
            </a:r>
          </a:p>
          <a:p>
            <a:r>
              <a:rPr lang="en-GB" dirty="0"/>
              <a:t>The activities will be both intellectual and physical and will be accompanied by numerous occasions for communication and games.</a:t>
            </a:r>
          </a:p>
          <a:p>
            <a:r>
              <a:rPr lang="en-GB" dirty="0"/>
              <a:t>These weekends’ main goal is to create a friendly environment where the members of the company can better themselves at working together and building trust in one another while having fun and relaxing.</a:t>
            </a:r>
          </a:p>
        </p:txBody>
      </p:sp>
    </p:spTree>
    <p:extLst>
      <p:ext uri="{BB962C8B-B14F-4D97-AF65-F5344CB8AC3E}">
        <p14:creationId xmlns:p14="http://schemas.microsoft.com/office/powerpoint/2010/main" val="3115720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Emotional intelligence classes</a:t>
            </a:r>
          </a:p>
        </p:txBody>
      </p:sp>
      <p:sp>
        <p:nvSpPr>
          <p:cNvPr id="3" name="Content Placeholder 2"/>
          <p:cNvSpPr>
            <a:spLocks noGrp="1"/>
          </p:cNvSpPr>
          <p:nvPr>
            <p:ph idx="1"/>
          </p:nvPr>
        </p:nvSpPr>
        <p:spPr/>
        <p:txBody>
          <a:bodyPr/>
          <a:lstStyle/>
          <a:p>
            <a:r>
              <a:rPr lang="en-GB" dirty="0"/>
              <a:t>In many cases, the way we say something has more effect than what we actually say. In these classes the employees will be able to learn how to express their thoughts and emotions in a way that will allow their message, constructive criticism or disapproval to be fully understood without damaging their relationships.</a:t>
            </a:r>
          </a:p>
          <a:p>
            <a:r>
              <a:rPr lang="en-GB" dirty="0"/>
              <a:t>If the employees are able to honestly communicate what they think works or doesn’t work in a project or even in the company itself without the emotional tension of hurting someone’s feelings or making them angry, then an atmosphere of sincerity and trust will automatically be created in the company.</a:t>
            </a:r>
          </a:p>
        </p:txBody>
      </p:sp>
    </p:spTree>
    <p:extLst>
      <p:ext uri="{BB962C8B-B14F-4D97-AF65-F5344CB8AC3E}">
        <p14:creationId xmlns:p14="http://schemas.microsoft.com/office/powerpoint/2010/main" val="4116369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 The change towards horizontal management</a:t>
            </a:r>
          </a:p>
        </p:txBody>
      </p:sp>
      <p:sp>
        <p:nvSpPr>
          <p:cNvPr id="3" name="Content Placeholder 2"/>
          <p:cNvSpPr>
            <a:spLocks noGrp="1"/>
          </p:cNvSpPr>
          <p:nvPr>
            <p:ph idx="1"/>
          </p:nvPr>
        </p:nvSpPr>
        <p:spPr/>
        <p:txBody>
          <a:bodyPr/>
          <a:lstStyle/>
          <a:p>
            <a:r>
              <a:rPr lang="en-GB" dirty="0"/>
              <a:t>The switch towards horizontal management is a change that will allow more freedom of speech and an easier way of communicating with the top of the hierarchy if there is any problem.</a:t>
            </a:r>
          </a:p>
          <a:p>
            <a:r>
              <a:rPr lang="en-GB" dirty="0"/>
              <a:t>If the manager stops feeling inaccessible, then the employees will be able to better help with the improvement of the company and with the process of problem or dispute solving.</a:t>
            </a:r>
          </a:p>
        </p:txBody>
      </p:sp>
    </p:spTree>
    <p:extLst>
      <p:ext uri="{BB962C8B-B14F-4D97-AF65-F5344CB8AC3E}">
        <p14:creationId xmlns:p14="http://schemas.microsoft.com/office/powerpoint/2010/main" val="3757574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6. The managers should have a deeper understanding of each department</a:t>
            </a:r>
          </a:p>
        </p:txBody>
      </p:sp>
      <p:sp>
        <p:nvSpPr>
          <p:cNvPr id="3" name="Content Placeholder 2"/>
          <p:cNvSpPr>
            <a:spLocks noGrp="1"/>
          </p:cNvSpPr>
          <p:nvPr>
            <p:ph idx="1"/>
          </p:nvPr>
        </p:nvSpPr>
        <p:spPr/>
        <p:txBody>
          <a:bodyPr/>
          <a:lstStyle/>
          <a:p>
            <a:r>
              <a:rPr lang="en-GB" dirty="0"/>
              <a:t>If a manager deeply understands the role of each employee then the process of giving tasks that can be fulfilled efficiently and without many inconveniences will come easier.</a:t>
            </a:r>
          </a:p>
          <a:p>
            <a:r>
              <a:rPr lang="en-GB" dirty="0"/>
              <a:t>If the role of each department and of each employee is understood, then the possibility of giving tasks that are too diverse, hard or too many will not become such an issue.</a:t>
            </a:r>
          </a:p>
          <a:p>
            <a:r>
              <a:rPr lang="en-GB" dirty="0"/>
              <a:t>This will result in the employees having greater trust in the manager as they will feel that they are getting just enough work to keep progressing, but not too much so that they will feel overwhelmed.</a:t>
            </a:r>
          </a:p>
        </p:txBody>
      </p:sp>
    </p:spTree>
    <p:extLst>
      <p:ext uri="{BB962C8B-B14F-4D97-AF65-F5344CB8AC3E}">
        <p14:creationId xmlns:p14="http://schemas.microsoft.com/office/powerpoint/2010/main" val="3209399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9932"/>
            <a:ext cx="10131425" cy="1456267"/>
          </a:xfrm>
        </p:spPr>
        <p:txBody>
          <a:bodyPr/>
          <a:lstStyle/>
          <a:p>
            <a:r>
              <a:rPr lang="en-GB" dirty="0"/>
              <a:t>7. Spending time with the team once a month in a non formal environment</a:t>
            </a:r>
          </a:p>
        </p:txBody>
      </p:sp>
      <p:sp>
        <p:nvSpPr>
          <p:cNvPr id="3" name="Content Placeholder 2"/>
          <p:cNvSpPr>
            <a:spLocks noGrp="1"/>
          </p:cNvSpPr>
          <p:nvPr>
            <p:ph idx="1"/>
          </p:nvPr>
        </p:nvSpPr>
        <p:spPr/>
        <p:txBody>
          <a:bodyPr/>
          <a:lstStyle/>
          <a:p>
            <a:pPr marL="0" indent="0">
              <a:buNone/>
            </a:pPr>
            <a:r>
              <a:rPr lang="en-GB" dirty="0"/>
              <a:t> </a:t>
            </a:r>
          </a:p>
          <a:p>
            <a:r>
              <a:rPr lang="en-GB" dirty="0"/>
              <a:t>Spending time and doing non-formal activities is a very efficient way of creating better relationships within co-workers that could result in higher performance at the work place.</a:t>
            </a:r>
          </a:p>
          <a:p>
            <a:r>
              <a:rPr lang="en-GB" dirty="0"/>
              <a:t>Possible disputes could also be automatically solved in such an environment, reducing tension and creating a sense of trust in the idea that at the end of the day the employees can have fun and then come back to work, filled with energy.</a:t>
            </a:r>
          </a:p>
        </p:txBody>
      </p:sp>
    </p:spTree>
    <p:extLst>
      <p:ext uri="{BB962C8B-B14F-4D97-AF65-F5344CB8AC3E}">
        <p14:creationId xmlns:p14="http://schemas.microsoft.com/office/powerpoint/2010/main" val="669599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8. Offering the possibility of easily switching the working schedule</a:t>
            </a:r>
          </a:p>
        </p:txBody>
      </p:sp>
      <p:sp>
        <p:nvSpPr>
          <p:cNvPr id="3" name="Content Placeholder 2"/>
          <p:cNvSpPr>
            <a:spLocks noGrp="1"/>
          </p:cNvSpPr>
          <p:nvPr>
            <p:ph idx="1"/>
          </p:nvPr>
        </p:nvSpPr>
        <p:spPr/>
        <p:txBody>
          <a:bodyPr/>
          <a:lstStyle/>
          <a:p>
            <a:r>
              <a:rPr lang="en-GB" dirty="0"/>
              <a:t>In case of an emergency, of an upcoming special event or even in case of illness or other situations that are outside of the employees’ control, the ability to temporarily switch working hours with a co-worker is a way that would allow for more personal life freedom.</a:t>
            </a:r>
          </a:p>
          <a:p>
            <a:r>
              <a:rPr lang="en-GB" dirty="0"/>
              <a:t>This change can also implement a sense of trust between co-workers with the idea that everybody can have each other’s back and get help in case something unexpected happens.</a:t>
            </a:r>
          </a:p>
        </p:txBody>
      </p:sp>
    </p:spTree>
    <p:extLst>
      <p:ext uri="{BB962C8B-B14F-4D97-AF65-F5344CB8AC3E}">
        <p14:creationId xmlns:p14="http://schemas.microsoft.com/office/powerpoint/2010/main" val="33201817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Template>
  <TotalTime>83</TotalTime>
  <Words>909</Words>
  <Application>Microsoft Office PowerPoint</Application>
  <PresentationFormat>Widescreen</PresentationFormat>
  <Paragraphs>38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Celestial</vt:lpstr>
      <vt:lpstr>Sub-fly student democracy Team 2</vt:lpstr>
      <vt:lpstr>1.The possibility for specialised training</vt:lpstr>
      <vt:lpstr>2.Rewarding new ideas </vt:lpstr>
      <vt:lpstr>3. Creating teambuilding events every trimester</vt:lpstr>
      <vt:lpstr>4. Emotional intelligence classes</vt:lpstr>
      <vt:lpstr>5. The change towards horizontal management</vt:lpstr>
      <vt:lpstr>6. The managers should have a deeper understanding of each department</vt:lpstr>
      <vt:lpstr>7. Spending time with the team once a month in a non formal environment</vt:lpstr>
      <vt:lpstr>8. Offering the possibility of easily switching the working schedule</vt:lpstr>
      <vt:lpstr>9.Offering special bonuses for every action that benefits the company</vt:lpstr>
      <vt:lpstr>10. Implementing a 4 working-days week once a month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TRAIAN IONUT LUCA</cp:lastModifiedBy>
  <cp:revision>11</cp:revision>
  <dcterms:created xsi:type="dcterms:W3CDTF">2022-02-24T14:01:09Z</dcterms:created>
  <dcterms:modified xsi:type="dcterms:W3CDTF">2022-03-01T08:34:12Z</dcterms:modified>
</cp:coreProperties>
</file>