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1E68E-7E7D-4EDA-A564-9E819CC1BA0A}" v="933" dt="2022-02-24T15:02:2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44BAD-84A2-4A51-81B6-5242D1C302A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2121DE-DF72-4FE1-B2E1-AFD9E5FCAB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 creative thinking</a:t>
          </a:r>
        </a:p>
      </dgm:t>
    </dgm:pt>
    <dgm:pt modelId="{1F424588-5C58-4DCA-A4CA-B269E6E766A5}" type="parTrans" cxnId="{18AD37B7-59AA-4B9A-AA9F-8D38697D9CD2}">
      <dgm:prSet/>
      <dgm:spPr/>
      <dgm:t>
        <a:bodyPr/>
        <a:lstStyle/>
        <a:p>
          <a:endParaRPr lang="en-US"/>
        </a:p>
      </dgm:t>
    </dgm:pt>
    <dgm:pt modelId="{20E2980D-64B1-454B-9816-C748AE308DFC}" type="sibTrans" cxnId="{18AD37B7-59AA-4B9A-AA9F-8D38697D9CD2}">
      <dgm:prSet/>
      <dgm:spPr/>
      <dgm:t>
        <a:bodyPr/>
        <a:lstStyle/>
        <a:p>
          <a:endParaRPr lang="en-US"/>
        </a:p>
      </dgm:t>
    </dgm:pt>
    <dgm:pt modelId="{00AF55E3-D922-40FC-9D20-3F4B3679C2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-Emotional intelligence</a:t>
          </a:r>
        </a:p>
      </dgm:t>
    </dgm:pt>
    <dgm:pt modelId="{ECBBBE9B-788C-4AB6-B09D-86248B4D2A69}" type="parTrans" cxnId="{466A3523-FF39-4EE2-8336-B7D0065BC984}">
      <dgm:prSet/>
      <dgm:spPr/>
      <dgm:t>
        <a:bodyPr/>
        <a:lstStyle/>
        <a:p>
          <a:endParaRPr lang="en-US"/>
        </a:p>
      </dgm:t>
    </dgm:pt>
    <dgm:pt modelId="{19A3DF24-CCDE-48DE-9639-61C00E888B52}" type="sibTrans" cxnId="{466A3523-FF39-4EE2-8336-B7D0065BC984}">
      <dgm:prSet/>
      <dgm:spPr/>
      <dgm:t>
        <a:bodyPr/>
        <a:lstStyle/>
        <a:p>
          <a:endParaRPr lang="en-US"/>
        </a:p>
      </dgm:t>
    </dgm:pt>
    <dgm:pt modelId="{7917AFF9-4861-46E7-839E-E00B3E9D5F1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 curiosity</a:t>
          </a:r>
        </a:p>
      </dgm:t>
    </dgm:pt>
    <dgm:pt modelId="{C52B4FBC-ED20-4C25-B511-400209312E9C}" type="parTrans" cxnId="{6DB24A2A-8458-48CC-8D9D-84D79E34AB16}">
      <dgm:prSet/>
      <dgm:spPr/>
      <dgm:t>
        <a:bodyPr/>
        <a:lstStyle/>
        <a:p>
          <a:endParaRPr lang="en-US"/>
        </a:p>
      </dgm:t>
    </dgm:pt>
    <dgm:pt modelId="{C897058A-6774-4BBE-8F59-8AFC01A9F80E}" type="sibTrans" cxnId="{6DB24A2A-8458-48CC-8D9D-84D79E34AB16}">
      <dgm:prSet/>
      <dgm:spPr/>
      <dgm:t>
        <a:bodyPr/>
        <a:lstStyle/>
        <a:p>
          <a:endParaRPr lang="en-US"/>
        </a:p>
      </dgm:t>
    </dgm:pt>
    <dgm:pt modelId="{828E4C2E-10A1-4478-9AAF-A301009C9D6A}" type="pres">
      <dgm:prSet presAssocID="{ADE44BAD-84A2-4A51-81B6-5242D1C302A0}" presName="root" presStyleCnt="0">
        <dgm:presLayoutVars>
          <dgm:dir/>
          <dgm:resizeHandles val="exact"/>
        </dgm:presLayoutVars>
      </dgm:prSet>
      <dgm:spPr/>
    </dgm:pt>
    <dgm:pt modelId="{E9C9A6EF-0ED9-444D-80E5-DF4C03AF50D3}" type="pres">
      <dgm:prSet presAssocID="{FF2121DE-DF72-4FE1-B2E1-AFD9E5FCABAB}" presName="compNode" presStyleCnt="0"/>
      <dgm:spPr/>
    </dgm:pt>
    <dgm:pt modelId="{319DD7C3-24FA-4D18-ABB8-F07E7DECA652}" type="pres">
      <dgm:prSet presAssocID="{FF2121DE-DF72-4FE1-B2E1-AFD9E5FCABA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2056118-B7EA-49AF-A31F-0F52757E7069}" type="pres">
      <dgm:prSet presAssocID="{FF2121DE-DF72-4FE1-B2E1-AFD9E5FCAB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1BF17EB3-81A6-4BE1-A83B-6C32905280BD}" type="pres">
      <dgm:prSet presAssocID="{FF2121DE-DF72-4FE1-B2E1-AFD9E5FCABAB}" presName="spaceRect" presStyleCnt="0"/>
      <dgm:spPr/>
    </dgm:pt>
    <dgm:pt modelId="{89308279-241C-489E-8067-46E966419C87}" type="pres">
      <dgm:prSet presAssocID="{FF2121DE-DF72-4FE1-B2E1-AFD9E5FCABAB}" presName="textRect" presStyleLbl="revTx" presStyleIdx="0" presStyleCnt="3">
        <dgm:presLayoutVars>
          <dgm:chMax val="1"/>
          <dgm:chPref val="1"/>
        </dgm:presLayoutVars>
      </dgm:prSet>
      <dgm:spPr/>
    </dgm:pt>
    <dgm:pt modelId="{CD1CB6E6-BBA5-4AC4-ACE7-122987EC49BC}" type="pres">
      <dgm:prSet presAssocID="{20E2980D-64B1-454B-9816-C748AE308DFC}" presName="sibTrans" presStyleCnt="0"/>
      <dgm:spPr/>
    </dgm:pt>
    <dgm:pt modelId="{F3A33156-217D-463C-B6AE-6EB2FAF6B452}" type="pres">
      <dgm:prSet presAssocID="{00AF55E3-D922-40FC-9D20-3F4B3679C20D}" presName="compNode" presStyleCnt="0"/>
      <dgm:spPr/>
    </dgm:pt>
    <dgm:pt modelId="{12F7D4D7-C15F-432A-9C86-CEB10936D893}" type="pres">
      <dgm:prSet presAssocID="{00AF55E3-D922-40FC-9D20-3F4B3679C20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886E0F-6343-47DA-9D3E-347587EC2139}" type="pres">
      <dgm:prSet presAssocID="{00AF55E3-D922-40FC-9D20-3F4B3679C2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2314E193-C49B-4052-A4D5-E5E10FA142BA}" type="pres">
      <dgm:prSet presAssocID="{00AF55E3-D922-40FC-9D20-3F4B3679C20D}" presName="spaceRect" presStyleCnt="0"/>
      <dgm:spPr/>
    </dgm:pt>
    <dgm:pt modelId="{A334EDED-EA5C-4D10-8C92-3D1DB1E60D2C}" type="pres">
      <dgm:prSet presAssocID="{00AF55E3-D922-40FC-9D20-3F4B3679C20D}" presName="textRect" presStyleLbl="revTx" presStyleIdx="1" presStyleCnt="3">
        <dgm:presLayoutVars>
          <dgm:chMax val="1"/>
          <dgm:chPref val="1"/>
        </dgm:presLayoutVars>
      </dgm:prSet>
      <dgm:spPr/>
    </dgm:pt>
    <dgm:pt modelId="{ECB71548-D010-46D4-87AC-E4F874BCAC08}" type="pres">
      <dgm:prSet presAssocID="{19A3DF24-CCDE-48DE-9639-61C00E888B52}" presName="sibTrans" presStyleCnt="0"/>
      <dgm:spPr/>
    </dgm:pt>
    <dgm:pt modelId="{85EE35D5-AEAE-447A-B31F-51D0AAFAB373}" type="pres">
      <dgm:prSet presAssocID="{7917AFF9-4861-46E7-839E-E00B3E9D5F11}" presName="compNode" presStyleCnt="0"/>
      <dgm:spPr/>
    </dgm:pt>
    <dgm:pt modelId="{BAF14DAE-6B8E-4C72-BC76-9F2112500F36}" type="pres">
      <dgm:prSet presAssocID="{7917AFF9-4861-46E7-839E-E00B3E9D5F1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BF61967-0F17-429D-A98D-CE909B2E3C9E}" type="pres">
      <dgm:prSet presAssocID="{7917AFF9-4861-46E7-839E-E00B3E9D5F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2C9ECBE-0434-4CFA-BCA7-1CE38984A0D4}" type="pres">
      <dgm:prSet presAssocID="{7917AFF9-4861-46E7-839E-E00B3E9D5F11}" presName="spaceRect" presStyleCnt="0"/>
      <dgm:spPr/>
    </dgm:pt>
    <dgm:pt modelId="{6FA28B6E-97BE-4352-A2E1-0C5882526C5F}" type="pres">
      <dgm:prSet presAssocID="{7917AFF9-4861-46E7-839E-E00B3E9D5F1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6A3523-FF39-4EE2-8336-B7D0065BC984}" srcId="{ADE44BAD-84A2-4A51-81B6-5242D1C302A0}" destId="{00AF55E3-D922-40FC-9D20-3F4B3679C20D}" srcOrd="1" destOrd="0" parTransId="{ECBBBE9B-788C-4AB6-B09D-86248B4D2A69}" sibTransId="{19A3DF24-CCDE-48DE-9639-61C00E888B52}"/>
    <dgm:cxn modelId="{6DB24A2A-8458-48CC-8D9D-84D79E34AB16}" srcId="{ADE44BAD-84A2-4A51-81B6-5242D1C302A0}" destId="{7917AFF9-4861-46E7-839E-E00B3E9D5F11}" srcOrd="2" destOrd="0" parTransId="{C52B4FBC-ED20-4C25-B511-400209312E9C}" sibTransId="{C897058A-6774-4BBE-8F59-8AFC01A9F80E}"/>
    <dgm:cxn modelId="{A2171969-1BE1-4932-8247-79307925D49B}" type="presOf" srcId="{00AF55E3-D922-40FC-9D20-3F4B3679C20D}" destId="{A334EDED-EA5C-4D10-8C92-3D1DB1E60D2C}" srcOrd="0" destOrd="0" presId="urn:microsoft.com/office/officeart/2018/5/layout/IconLeafLabelList"/>
    <dgm:cxn modelId="{B79CB874-5ED6-43B2-8C7E-B233624B0C2C}" type="presOf" srcId="{7917AFF9-4861-46E7-839E-E00B3E9D5F11}" destId="{6FA28B6E-97BE-4352-A2E1-0C5882526C5F}" srcOrd="0" destOrd="0" presId="urn:microsoft.com/office/officeart/2018/5/layout/IconLeafLabelList"/>
    <dgm:cxn modelId="{B0557955-195D-44D3-BA46-50673DB9F1B5}" type="presOf" srcId="{ADE44BAD-84A2-4A51-81B6-5242D1C302A0}" destId="{828E4C2E-10A1-4478-9AAF-A301009C9D6A}" srcOrd="0" destOrd="0" presId="urn:microsoft.com/office/officeart/2018/5/layout/IconLeafLabelList"/>
    <dgm:cxn modelId="{18AD37B7-59AA-4B9A-AA9F-8D38697D9CD2}" srcId="{ADE44BAD-84A2-4A51-81B6-5242D1C302A0}" destId="{FF2121DE-DF72-4FE1-B2E1-AFD9E5FCABAB}" srcOrd="0" destOrd="0" parTransId="{1F424588-5C58-4DCA-A4CA-B269E6E766A5}" sibTransId="{20E2980D-64B1-454B-9816-C748AE308DFC}"/>
    <dgm:cxn modelId="{F13EF4BB-2C7B-48CC-B5FA-9786EFDD3F46}" type="presOf" srcId="{FF2121DE-DF72-4FE1-B2E1-AFD9E5FCABAB}" destId="{89308279-241C-489E-8067-46E966419C87}" srcOrd="0" destOrd="0" presId="urn:microsoft.com/office/officeart/2018/5/layout/IconLeafLabelList"/>
    <dgm:cxn modelId="{233DBD5E-E3B3-4DC3-93F2-EBEA59CE4727}" type="presParOf" srcId="{828E4C2E-10A1-4478-9AAF-A301009C9D6A}" destId="{E9C9A6EF-0ED9-444D-80E5-DF4C03AF50D3}" srcOrd="0" destOrd="0" presId="urn:microsoft.com/office/officeart/2018/5/layout/IconLeafLabelList"/>
    <dgm:cxn modelId="{3FAA2E32-71D1-495B-81EF-1ABB6D50052D}" type="presParOf" srcId="{E9C9A6EF-0ED9-444D-80E5-DF4C03AF50D3}" destId="{319DD7C3-24FA-4D18-ABB8-F07E7DECA652}" srcOrd="0" destOrd="0" presId="urn:microsoft.com/office/officeart/2018/5/layout/IconLeafLabelList"/>
    <dgm:cxn modelId="{4136CA13-43D1-4113-A9F4-93DE29A4CB7E}" type="presParOf" srcId="{E9C9A6EF-0ED9-444D-80E5-DF4C03AF50D3}" destId="{62056118-B7EA-49AF-A31F-0F52757E7069}" srcOrd="1" destOrd="0" presId="urn:microsoft.com/office/officeart/2018/5/layout/IconLeafLabelList"/>
    <dgm:cxn modelId="{C776C244-BBB5-45AE-A242-F9E098C33538}" type="presParOf" srcId="{E9C9A6EF-0ED9-444D-80E5-DF4C03AF50D3}" destId="{1BF17EB3-81A6-4BE1-A83B-6C32905280BD}" srcOrd="2" destOrd="0" presId="urn:microsoft.com/office/officeart/2018/5/layout/IconLeafLabelList"/>
    <dgm:cxn modelId="{A06595CD-1276-4378-B396-441D09E30BBF}" type="presParOf" srcId="{E9C9A6EF-0ED9-444D-80E5-DF4C03AF50D3}" destId="{89308279-241C-489E-8067-46E966419C87}" srcOrd="3" destOrd="0" presId="urn:microsoft.com/office/officeart/2018/5/layout/IconLeafLabelList"/>
    <dgm:cxn modelId="{20AF1827-5559-4EB6-86B9-F21763AE2F41}" type="presParOf" srcId="{828E4C2E-10A1-4478-9AAF-A301009C9D6A}" destId="{CD1CB6E6-BBA5-4AC4-ACE7-122987EC49BC}" srcOrd="1" destOrd="0" presId="urn:microsoft.com/office/officeart/2018/5/layout/IconLeafLabelList"/>
    <dgm:cxn modelId="{26AF108C-DB12-48DD-8C50-2A5CE54A3ADE}" type="presParOf" srcId="{828E4C2E-10A1-4478-9AAF-A301009C9D6A}" destId="{F3A33156-217D-463C-B6AE-6EB2FAF6B452}" srcOrd="2" destOrd="0" presId="urn:microsoft.com/office/officeart/2018/5/layout/IconLeafLabelList"/>
    <dgm:cxn modelId="{6243DB88-8D1A-4A7F-8465-2281F622302B}" type="presParOf" srcId="{F3A33156-217D-463C-B6AE-6EB2FAF6B452}" destId="{12F7D4D7-C15F-432A-9C86-CEB10936D893}" srcOrd="0" destOrd="0" presId="urn:microsoft.com/office/officeart/2018/5/layout/IconLeafLabelList"/>
    <dgm:cxn modelId="{12A25A60-5655-4CAF-BE89-D8CE7187C02E}" type="presParOf" srcId="{F3A33156-217D-463C-B6AE-6EB2FAF6B452}" destId="{70886E0F-6343-47DA-9D3E-347587EC2139}" srcOrd="1" destOrd="0" presId="urn:microsoft.com/office/officeart/2018/5/layout/IconLeafLabelList"/>
    <dgm:cxn modelId="{FF3230BA-0BD3-45B9-86AD-3CB0BA34F75C}" type="presParOf" srcId="{F3A33156-217D-463C-B6AE-6EB2FAF6B452}" destId="{2314E193-C49B-4052-A4D5-E5E10FA142BA}" srcOrd="2" destOrd="0" presId="urn:microsoft.com/office/officeart/2018/5/layout/IconLeafLabelList"/>
    <dgm:cxn modelId="{3608B9AD-3BB9-48B4-9358-81D04B62598A}" type="presParOf" srcId="{F3A33156-217D-463C-B6AE-6EB2FAF6B452}" destId="{A334EDED-EA5C-4D10-8C92-3D1DB1E60D2C}" srcOrd="3" destOrd="0" presId="urn:microsoft.com/office/officeart/2018/5/layout/IconLeafLabelList"/>
    <dgm:cxn modelId="{CEA100AF-476B-4FF5-A889-59C217997AFA}" type="presParOf" srcId="{828E4C2E-10A1-4478-9AAF-A301009C9D6A}" destId="{ECB71548-D010-46D4-87AC-E4F874BCAC08}" srcOrd="3" destOrd="0" presId="urn:microsoft.com/office/officeart/2018/5/layout/IconLeafLabelList"/>
    <dgm:cxn modelId="{F900E5FE-850C-4065-A3A7-2BED8F5A37BB}" type="presParOf" srcId="{828E4C2E-10A1-4478-9AAF-A301009C9D6A}" destId="{85EE35D5-AEAE-447A-B31F-51D0AAFAB373}" srcOrd="4" destOrd="0" presId="urn:microsoft.com/office/officeart/2018/5/layout/IconLeafLabelList"/>
    <dgm:cxn modelId="{29FF3459-BBA0-4287-BA0B-5A4AE5788650}" type="presParOf" srcId="{85EE35D5-AEAE-447A-B31F-51D0AAFAB373}" destId="{BAF14DAE-6B8E-4C72-BC76-9F2112500F36}" srcOrd="0" destOrd="0" presId="urn:microsoft.com/office/officeart/2018/5/layout/IconLeafLabelList"/>
    <dgm:cxn modelId="{659FE4D4-9530-403F-AB17-7F7F5B36D2DD}" type="presParOf" srcId="{85EE35D5-AEAE-447A-B31F-51D0AAFAB373}" destId="{7BF61967-0F17-429D-A98D-CE909B2E3C9E}" srcOrd="1" destOrd="0" presId="urn:microsoft.com/office/officeart/2018/5/layout/IconLeafLabelList"/>
    <dgm:cxn modelId="{E674B44D-5E16-4EBD-979C-D9A2686BFAFC}" type="presParOf" srcId="{85EE35D5-AEAE-447A-B31F-51D0AAFAB373}" destId="{C2C9ECBE-0434-4CFA-BCA7-1CE38984A0D4}" srcOrd="2" destOrd="0" presId="urn:microsoft.com/office/officeart/2018/5/layout/IconLeafLabelList"/>
    <dgm:cxn modelId="{3682569E-8049-4961-9852-82C42F321A87}" type="presParOf" srcId="{85EE35D5-AEAE-447A-B31F-51D0AAFAB373}" destId="{6FA28B6E-97BE-4352-A2E1-0C5882526C5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4F581-C7DE-4C33-A24F-2DC04D9B5B5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8F6B5-6FAB-406A-8294-5D6B84996F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Offered when actions taken by employees benefit the company</a:t>
          </a:r>
        </a:p>
      </dgm:t>
    </dgm:pt>
    <dgm:pt modelId="{749A0F1E-B7C1-43A9-8338-98FB3F228C43}" type="parTrans" cxnId="{A218D5A2-F8A9-44E8-996C-C31A59A7A5CE}">
      <dgm:prSet/>
      <dgm:spPr/>
      <dgm:t>
        <a:bodyPr/>
        <a:lstStyle/>
        <a:p>
          <a:endParaRPr lang="en-US"/>
        </a:p>
      </dgm:t>
    </dgm:pt>
    <dgm:pt modelId="{2F8AA0DD-AFDB-40E0-B89A-36B55493C383}" type="sibTrans" cxnId="{A218D5A2-F8A9-44E8-996C-C31A59A7A5CE}">
      <dgm:prSet/>
      <dgm:spPr/>
      <dgm:t>
        <a:bodyPr/>
        <a:lstStyle/>
        <a:p>
          <a:endParaRPr lang="en-US"/>
        </a:p>
      </dgm:t>
    </dgm:pt>
    <dgm:pt modelId="{AAE7A5A8-D583-48AC-9043-0AFE40958D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Bringing new employees</a:t>
          </a:r>
        </a:p>
      </dgm:t>
    </dgm:pt>
    <dgm:pt modelId="{540737E9-3370-421A-865D-19E0A84CB103}" type="parTrans" cxnId="{9D317F23-BE83-45F2-9ADB-D6F56305BC42}">
      <dgm:prSet/>
      <dgm:spPr/>
      <dgm:t>
        <a:bodyPr/>
        <a:lstStyle/>
        <a:p>
          <a:endParaRPr lang="en-US"/>
        </a:p>
      </dgm:t>
    </dgm:pt>
    <dgm:pt modelId="{2BA0B565-ECB6-4C2E-A926-8C9D8F83359F}" type="sibTrans" cxnId="{9D317F23-BE83-45F2-9ADB-D6F56305BC42}">
      <dgm:prSet/>
      <dgm:spPr/>
      <dgm:t>
        <a:bodyPr/>
        <a:lstStyle/>
        <a:p>
          <a:endParaRPr lang="en-US"/>
        </a:p>
      </dgm:t>
    </dgm:pt>
    <dgm:pt modelId="{EEADC230-7916-4B10-850A-39565CEC92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Offer trainings to teammates</a:t>
          </a:r>
        </a:p>
      </dgm:t>
    </dgm:pt>
    <dgm:pt modelId="{1383DB80-5570-4ED5-B2C6-1FBE746EF493}" type="parTrans" cxnId="{FBA25358-6BCB-466F-9638-4B8F9E88ED26}">
      <dgm:prSet/>
      <dgm:spPr/>
      <dgm:t>
        <a:bodyPr/>
        <a:lstStyle/>
        <a:p>
          <a:endParaRPr lang="en-US"/>
        </a:p>
      </dgm:t>
    </dgm:pt>
    <dgm:pt modelId="{0732A678-EDF7-4D6C-ACCF-6ACD91008AE4}" type="sibTrans" cxnId="{FBA25358-6BCB-466F-9638-4B8F9E88ED26}">
      <dgm:prSet/>
      <dgm:spPr/>
      <dgm:t>
        <a:bodyPr/>
        <a:lstStyle/>
        <a:p>
          <a:endParaRPr lang="en-US"/>
        </a:p>
      </dgm:t>
    </dgm:pt>
    <dgm:pt modelId="{1495174C-66ED-43EF-8B9A-31B177947F9F}" type="pres">
      <dgm:prSet presAssocID="{AB94F581-C7DE-4C33-A24F-2DC04D9B5B5E}" presName="root" presStyleCnt="0">
        <dgm:presLayoutVars>
          <dgm:dir/>
          <dgm:resizeHandles val="exact"/>
        </dgm:presLayoutVars>
      </dgm:prSet>
      <dgm:spPr/>
    </dgm:pt>
    <dgm:pt modelId="{BA082EF7-20D0-48DB-B326-8D5064A17F88}" type="pres">
      <dgm:prSet presAssocID="{E758F6B5-6FAB-406A-8294-5D6B84996F92}" presName="compNode" presStyleCnt="0"/>
      <dgm:spPr/>
    </dgm:pt>
    <dgm:pt modelId="{6CFD35F0-E135-481A-A7BF-E96499FA61B1}" type="pres">
      <dgm:prSet presAssocID="{E758F6B5-6FAB-406A-8294-5D6B84996F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69276B-EFC0-4756-BF3B-E713BF1425BB}" type="pres">
      <dgm:prSet presAssocID="{E758F6B5-6FAB-406A-8294-5D6B84996F92}" presName="spaceRect" presStyleCnt="0"/>
      <dgm:spPr/>
    </dgm:pt>
    <dgm:pt modelId="{0B23A5FE-8AE4-416C-AA43-EE33D1FCE890}" type="pres">
      <dgm:prSet presAssocID="{E758F6B5-6FAB-406A-8294-5D6B84996F92}" presName="textRect" presStyleLbl="revTx" presStyleIdx="0" presStyleCnt="3">
        <dgm:presLayoutVars>
          <dgm:chMax val="1"/>
          <dgm:chPref val="1"/>
        </dgm:presLayoutVars>
      </dgm:prSet>
      <dgm:spPr/>
    </dgm:pt>
    <dgm:pt modelId="{D81D2B05-089A-47B3-AEFD-47A74F380C09}" type="pres">
      <dgm:prSet presAssocID="{2F8AA0DD-AFDB-40E0-B89A-36B55493C383}" presName="sibTrans" presStyleCnt="0"/>
      <dgm:spPr/>
    </dgm:pt>
    <dgm:pt modelId="{4B538663-ACEA-447B-99DB-0D4AC06E007F}" type="pres">
      <dgm:prSet presAssocID="{AAE7A5A8-D583-48AC-9043-0AFE40958D15}" presName="compNode" presStyleCnt="0"/>
      <dgm:spPr/>
    </dgm:pt>
    <dgm:pt modelId="{DB736552-CC42-4A04-BFAE-7553F1B47B6E}" type="pres">
      <dgm:prSet presAssocID="{AAE7A5A8-D583-48AC-9043-0AFE40958D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272E6FD-4272-4224-A0FD-6C2DBFE372EC}" type="pres">
      <dgm:prSet presAssocID="{AAE7A5A8-D583-48AC-9043-0AFE40958D15}" presName="spaceRect" presStyleCnt="0"/>
      <dgm:spPr/>
    </dgm:pt>
    <dgm:pt modelId="{B064414C-A989-4D87-839B-CDB26A4E3CF4}" type="pres">
      <dgm:prSet presAssocID="{AAE7A5A8-D583-48AC-9043-0AFE40958D15}" presName="textRect" presStyleLbl="revTx" presStyleIdx="1" presStyleCnt="3">
        <dgm:presLayoutVars>
          <dgm:chMax val="1"/>
          <dgm:chPref val="1"/>
        </dgm:presLayoutVars>
      </dgm:prSet>
      <dgm:spPr/>
    </dgm:pt>
    <dgm:pt modelId="{0D721FDA-8CEB-474C-B721-DE0E07B4A13F}" type="pres">
      <dgm:prSet presAssocID="{2BA0B565-ECB6-4C2E-A926-8C9D8F83359F}" presName="sibTrans" presStyleCnt="0"/>
      <dgm:spPr/>
    </dgm:pt>
    <dgm:pt modelId="{1B426CD6-3547-4A45-B83B-3C75FD4DFC3A}" type="pres">
      <dgm:prSet presAssocID="{EEADC230-7916-4B10-850A-39565CEC92DE}" presName="compNode" presStyleCnt="0"/>
      <dgm:spPr/>
    </dgm:pt>
    <dgm:pt modelId="{6F508482-31F4-4496-A019-2B27346D8C9E}" type="pres">
      <dgm:prSet presAssocID="{EEADC230-7916-4B10-850A-39565CEC92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76A7B2F-AE0F-4C0D-965A-5C9177849444}" type="pres">
      <dgm:prSet presAssocID="{EEADC230-7916-4B10-850A-39565CEC92DE}" presName="spaceRect" presStyleCnt="0"/>
      <dgm:spPr/>
    </dgm:pt>
    <dgm:pt modelId="{7F7F763C-EF30-4867-B914-D618399EE6CD}" type="pres">
      <dgm:prSet presAssocID="{EEADC230-7916-4B10-850A-39565CEC92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BEC210-3BBF-4C18-9EFB-612C59C0867F}" type="presOf" srcId="{EEADC230-7916-4B10-850A-39565CEC92DE}" destId="{7F7F763C-EF30-4867-B914-D618399EE6CD}" srcOrd="0" destOrd="0" presId="urn:microsoft.com/office/officeart/2018/2/layout/IconLabelList"/>
    <dgm:cxn modelId="{9D317F23-BE83-45F2-9ADB-D6F56305BC42}" srcId="{AB94F581-C7DE-4C33-A24F-2DC04D9B5B5E}" destId="{AAE7A5A8-D583-48AC-9043-0AFE40958D15}" srcOrd="1" destOrd="0" parTransId="{540737E9-3370-421A-865D-19E0A84CB103}" sibTransId="{2BA0B565-ECB6-4C2E-A926-8C9D8F83359F}"/>
    <dgm:cxn modelId="{36F3992F-765A-4897-94A1-1EC0362A26A2}" type="presOf" srcId="{AAE7A5A8-D583-48AC-9043-0AFE40958D15}" destId="{B064414C-A989-4D87-839B-CDB26A4E3CF4}" srcOrd="0" destOrd="0" presId="urn:microsoft.com/office/officeart/2018/2/layout/IconLabelList"/>
    <dgm:cxn modelId="{FBA25358-6BCB-466F-9638-4B8F9E88ED26}" srcId="{AB94F581-C7DE-4C33-A24F-2DC04D9B5B5E}" destId="{EEADC230-7916-4B10-850A-39565CEC92DE}" srcOrd="2" destOrd="0" parTransId="{1383DB80-5570-4ED5-B2C6-1FBE746EF493}" sibTransId="{0732A678-EDF7-4D6C-ACCF-6ACD91008AE4}"/>
    <dgm:cxn modelId="{96CADD96-E8C7-4E0D-B4C7-EF1DFADAFF3B}" type="presOf" srcId="{AB94F581-C7DE-4C33-A24F-2DC04D9B5B5E}" destId="{1495174C-66ED-43EF-8B9A-31B177947F9F}" srcOrd="0" destOrd="0" presId="urn:microsoft.com/office/officeart/2018/2/layout/IconLabelList"/>
    <dgm:cxn modelId="{A218D5A2-F8A9-44E8-996C-C31A59A7A5CE}" srcId="{AB94F581-C7DE-4C33-A24F-2DC04D9B5B5E}" destId="{E758F6B5-6FAB-406A-8294-5D6B84996F92}" srcOrd="0" destOrd="0" parTransId="{749A0F1E-B7C1-43A9-8338-98FB3F228C43}" sibTransId="{2F8AA0DD-AFDB-40E0-B89A-36B55493C383}"/>
    <dgm:cxn modelId="{4E31BFD3-86AA-4C91-BDB9-8C1B4DCF0D01}" type="presOf" srcId="{E758F6B5-6FAB-406A-8294-5D6B84996F92}" destId="{0B23A5FE-8AE4-416C-AA43-EE33D1FCE890}" srcOrd="0" destOrd="0" presId="urn:microsoft.com/office/officeart/2018/2/layout/IconLabelList"/>
    <dgm:cxn modelId="{8B695D26-38D6-4DE7-AAE0-2D50DBBF2975}" type="presParOf" srcId="{1495174C-66ED-43EF-8B9A-31B177947F9F}" destId="{BA082EF7-20D0-48DB-B326-8D5064A17F88}" srcOrd="0" destOrd="0" presId="urn:microsoft.com/office/officeart/2018/2/layout/IconLabelList"/>
    <dgm:cxn modelId="{0BB7B568-BC51-489F-99B0-EF13F115B44E}" type="presParOf" srcId="{BA082EF7-20D0-48DB-B326-8D5064A17F88}" destId="{6CFD35F0-E135-481A-A7BF-E96499FA61B1}" srcOrd="0" destOrd="0" presId="urn:microsoft.com/office/officeart/2018/2/layout/IconLabelList"/>
    <dgm:cxn modelId="{00AE5D9D-445E-4D6D-A236-D521741A9A78}" type="presParOf" srcId="{BA082EF7-20D0-48DB-B326-8D5064A17F88}" destId="{A569276B-EFC0-4756-BF3B-E713BF1425BB}" srcOrd="1" destOrd="0" presId="urn:microsoft.com/office/officeart/2018/2/layout/IconLabelList"/>
    <dgm:cxn modelId="{023BA590-7D10-49B6-9313-45639977AA89}" type="presParOf" srcId="{BA082EF7-20D0-48DB-B326-8D5064A17F88}" destId="{0B23A5FE-8AE4-416C-AA43-EE33D1FCE890}" srcOrd="2" destOrd="0" presId="urn:microsoft.com/office/officeart/2018/2/layout/IconLabelList"/>
    <dgm:cxn modelId="{4510DACB-20C3-48F0-9975-D45962367165}" type="presParOf" srcId="{1495174C-66ED-43EF-8B9A-31B177947F9F}" destId="{D81D2B05-089A-47B3-AEFD-47A74F380C09}" srcOrd="1" destOrd="0" presId="urn:microsoft.com/office/officeart/2018/2/layout/IconLabelList"/>
    <dgm:cxn modelId="{F8819EC3-A350-434C-941C-E588D12EAF2D}" type="presParOf" srcId="{1495174C-66ED-43EF-8B9A-31B177947F9F}" destId="{4B538663-ACEA-447B-99DB-0D4AC06E007F}" srcOrd="2" destOrd="0" presId="urn:microsoft.com/office/officeart/2018/2/layout/IconLabelList"/>
    <dgm:cxn modelId="{58FF24E1-06D6-40DD-86F5-7689AC969CBC}" type="presParOf" srcId="{4B538663-ACEA-447B-99DB-0D4AC06E007F}" destId="{DB736552-CC42-4A04-BFAE-7553F1B47B6E}" srcOrd="0" destOrd="0" presId="urn:microsoft.com/office/officeart/2018/2/layout/IconLabelList"/>
    <dgm:cxn modelId="{8C34F4B9-0174-49CE-9D91-BB86CC171116}" type="presParOf" srcId="{4B538663-ACEA-447B-99DB-0D4AC06E007F}" destId="{F272E6FD-4272-4224-A0FD-6C2DBFE372EC}" srcOrd="1" destOrd="0" presId="urn:microsoft.com/office/officeart/2018/2/layout/IconLabelList"/>
    <dgm:cxn modelId="{44E2CEFC-8C9C-4D8C-BE55-0A4BB8E7D23D}" type="presParOf" srcId="{4B538663-ACEA-447B-99DB-0D4AC06E007F}" destId="{B064414C-A989-4D87-839B-CDB26A4E3CF4}" srcOrd="2" destOrd="0" presId="urn:microsoft.com/office/officeart/2018/2/layout/IconLabelList"/>
    <dgm:cxn modelId="{A7E816A0-E2DA-4E97-8CBE-C164050C0F6F}" type="presParOf" srcId="{1495174C-66ED-43EF-8B9A-31B177947F9F}" destId="{0D721FDA-8CEB-474C-B721-DE0E07B4A13F}" srcOrd="3" destOrd="0" presId="urn:microsoft.com/office/officeart/2018/2/layout/IconLabelList"/>
    <dgm:cxn modelId="{CE9AF17F-D395-4B4E-8E51-49B9159E81AD}" type="presParOf" srcId="{1495174C-66ED-43EF-8B9A-31B177947F9F}" destId="{1B426CD6-3547-4A45-B83B-3C75FD4DFC3A}" srcOrd="4" destOrd="0" presId="urn:microsoft.com/office/officeart/2018/2/layout/IconLabelList"/>
    <dgm:cxn modelId="{A24170D2-1737-4D06-91AB-6B8D6B939A1B}" type="presParOf" srcId="{1B426CD6-3547-4A45-B83B-3C75FD4DFC3A}" destId="{6F508482-31F4-4496-A019-2B27346D8C9E}" srcOrd="0" destOrd="0" presId="urn:microsoft.com/office/officeart/2018/2/layout/IconLabelList"/>
    <dgm:cxn modelId="{CD352EF5-5FB5-4C36-92B4-6DD66E5566B6}" type="presParOf" srcId="{1B426CD6-3547-4A45-B83B-3C75FD4DFC3A}" destId="{576A7B2F-AE0F-4C0D-965A-5C9177849444}" srcOrd="1" destOrd="0" presId="urn:microsoft.com/office/officeart/2018/2/layout/IconLabelList"/>
    <dgm:cxn modelId="{4A344994-3702-44D3-8858-F20E558369A7}" type="presParOf" srcId="{1B426CD6-3547-4A45-B83B-3C75FD4DFC3A}" destId="{7F7F763C-EF30-4867-B914-D618399EE6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8D04D-51C9-4BC4-AD79-B23D5F81BBF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984AB73-24C0-4E8F-A2D6-F5AF5E0FC31B}">
      <dgm:prSet/>
      <dgm:spPr/>
      <dgm:t>
        <a:bodyPr/>
        <a:lstStyle/>
        <a:p>
          <a:pPr>
            <a:defRPr cap="all"/>
          </a:pPr>
          <a:r>
            <a:rPr lang="en-US"/>
            <a:t>Offered to new employees as well</a:t>
          </a:r>
        </a:p>
      </dgm:t>
    </dgm:pt>
    <dgm:pt modelId="{C6C2D636-B288-4EBA-9DD7-20DF151277E0}" type="parTrans" cxnId="{5D8D90AE-E547-4471-882D-542A9B056C72}">
      <dgm:prSet/>
      <dgm:spPr/>
      <dgm:t>
        <a:bodyPr/>
        <a:lstStyle/>
        <a:p>
          <a:endParaRPr lang="en-US"/>
        </a:p>
      </dgm:t>
    </dgm:pt>
    <dgm:pt modelId="{DFDD4FC9-E1E8-442A-922F-763650A192F8}" type="sibTrans" cxnId="{5D8D90AE-E547-4471-882D-542A9B056C72}">
      <dgm:prSet/>
      <dgm:spPr/>
      <dgm:t>
        <a:bodyPr/>
        <a:lstStyle/>
        <a:p>
          <a:endParaRPr lang="en-US"/>
        </a:p>
      </dgm:t>
    </dgm:pt>
    <dgm:pt modelId="{4484DEFD-70F0-454C-943A-986B9EDE697B}">
      <dgm:prSet/>
      <dgm:spPr/>
      <dgm:t>
        <a:bodyPr/>
        <a:lstStyle/>
        <a:p>
          <a:pPr>
            <a:defRPr cap="all"/>
          </a:pPr>
          <a:r>
            <a:rPr lang="en-US"/>
            <a:t>Develop skills outside those needed for work</a:t>
          </a:r>
        </a:p>
      </dgm:t>
    </dgm:pt>
    <dgm:pt modelId="{5A68733E-7B83-4688-A27B-6BFDB9B282BB}" type="parTrans" cxnId="{0C72EA03-C3A1-4819-BDD7-33E8BE0C53B0}">
      <dgm:prSet/>
      <dgm:spPr/>
      <dgm:t>
        <a:bodyPr/>
        <a:lstStyle/>
        <a:p>
          <a:endParaRPr lang="en-US"/>
        </a:p>
      </dgm:t>
    </dgm:pt>
    <dgm:pt modelId="{98CF821F-3DC6-4D5A-A100-773DC8AFD045}" type="sibTrans" cxnId="{0C72EA03-C3A1-4819-BDD7-33E8BE0C53B0}">
      <dgm:prSet/>
      <dgm:spPr/>
      <dgm:t>
        <a:bodyPr/>
        <a:lstStyle/>
        <a:p>
          <a:endParaRPr lang="en-US"/>
        </a:p>
      </dgm:t>
    </dgm:pt>
    <dgm:pt modelId="{B287C834-CF4E-496F-9E72-98F20C1D4291}" type="pres">
      <dgm:prSet presAssocID="{8038D04D-51C9-4BC4-AD79-B23D5F81BBF0}" presName="root" presStyleCnt="0">
        <dgm:presLayoutVars>
          <dgm:dir/>
          <dgm:resizeHandles val="exact"/>
        </dgm:presLayoutVars>
      </dgm:prSet>
      <dgm:spPr/>
    </dgm:pt>
    <dgm:pt modelId="{06A87915-4939-4C7F-A624-59173D330E77}" type="pres">
      <dgm:prSet presAssocID="{8984AB73-24C0-4E8F-A2D6-F5AF5E0FC31B}" presName="compNode" presStyleCnt="0"/>
      <dgm:spPr/>
    </dgm:pt>
    <dgm:pt modelId="{C0580078-9913-42C8-9B9D-06AE10B2EBA4}" type="pres">
      <dgm:prSet presAssocID="{8984AB73-24C0-4E8F-A2D6-F5AF5E0FC31B}" presName="iconBgRect" presStyleLbl="bgShp" presStyleIdx="0" presStyleCnt="2"/>
      <dgm:spPr/>
    </dgm:pt>
    <dgm:pt modelId="{450C162E-3DAA-4787-B366-1AF11C971AA3}" type="pres">
      <dgm:prSet presAssocID="{8984AB73-24C0-4E8F-A2D6-F5AF5E0FC31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6DADF5B-DA32-4FDF-AF03-B969A791901B}" type="pres">
      <dgm:prSet presAssocID="{8984AB73-24C0-4E8F-A2D6-F5AF5E0FC31B}" presName="spaceRect" presStyleCnt="0"/>
      <dgm:spPr/>
    </dgm:pt>
    <dgm:pt modelId="{D55C01AD-C79C-430C-9A61-BF84EFB01834}" type="pres">
      <dgm:prSet presAssocID="{8984AB73-24C0-4E8F-A2D6-F5AF5E0FC31B}" presName="textRect" presStyleLbl="revTx" presStyleIdx="0" presStyleCnt="2">
        <dgm:presLayoutVars>
          <dgm:chMax val="1"/>
          <dgm:chPref val="1"/>
        </dgm:presLayoutVars>
      </dgm:prSet>
      <dgm:spPr/>
    </dgm:pt>
    <dgm:pt modelId="{6B81B82E-717B-417C-B830-9E4F2C41AC99}" type="pres">
      <dgm:prSet presAssocID="{DFDD4FC9-E1E8-442A-922F-763650A192F8}" presName="sibTrans" presStyleCnt="0"/>
      <dgm:spPr/>
    </dgm:pt>
    <dgm:pt modelId="{72CD38D4-7D98-4613-A88D-7A1D5F9BBD9E}" type="pres">
      <dgm:prSet presAssocID="{4484DEFD-70F0-454C-943A-986B9EDE697B}" presName="compNode" presStyleCnt="0"/>
      <dgm:spPr/>
    </dgm:pt>
    <dgm:pt modelId="{7069C4A5-E006-4EBB-8D06-B8479F22820C}" type="pres">
      <dgm:prSet presAssocID="{4484DEFD-70F0-454C-943A-986B9EDE697B}" presName="iconBgRect" presStyleLbl="bgShp" presStyleIdx="1" presStyleCnt="2"/>
      <dgm:spPr/>
    </dgm:pt>
    <dgm:pt modelId="{61214D9A-2EC1-4024-B1A9-7A48BA1F9C0E}" type="pres">
      <dgm:prSet presAssocID="{4484DEFD-70F0-454C-943A-986B9EDE697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4A6E82-CCCB-46EB-9B37-23E83F19C036}" type="pres">
      <dgm:prSet presAssocID="{4484DEFD-70F0-454C-943A-986B9EDE697B}" presName="spaceRect" presStyleCnt="0"/>
      <dgm:spPr/>
    </dgm:pt>
    <dgm:pt modelId="{0C20DD7B-9907-4DCB-8BAE-EB6AE85BD3DE}" type="pres">
      <dgm:prSet presAssocID="{4484DEFD-70F0-454C-943A-986B9EDE697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C72EA03-C3A1-4819-BDD7-33E8BE0C53B0}" srcId="{8038D04D-51C9-4BC4-AD79-B23D5F81BBF0}" destId="{4484DEFD-70F0-454C-943A-986B9EDE697B}" srcOrd="1" destOrd="0" parTransId="{5A68733E-7B83-4688-A27B-6BFDB9B282BB}" sibTransId="{98CF821F-3DC6-4D5A-A100-773DC8AFD045}"/>
    <dgm:cxn modelId="{5D8D90AE-E547-4471-882D-542A9B056C72}" srcId="{8038D04D-51C9-4BC4-AD79-B23D5F81BBF0}" destId="{8984AB73-24C0-4E8F-A2D6-F5AF5E0FC31B}" srcOrd="0" destOrd="0" parTransId="{C6C2D636-B288-4EBA-9DD7-20DF151277E0}" sibTransId="{DFDD4FC9-E1E8-442A-922F-763650A192F8}"/>
    <dgm:cxn modelId="{CD245CC5-349A-4066-8E6F-A23F0D1A16F2}" type="presOf" srcId="{8038D04D-51C9-4BC4-AD79-B23D5F81BBF0}" destId="{B287C834-CF4E-496F-9E72-98F20C1D4291}" srcOrd="0" destOrd="0" presId="urn:microsoft.com/office/officeart/2018/5/layout/IconCircleLabelList"/>
    <dgm:cxn modelId="{1DA75FD2-B1CD-4264-A85F-50CCFC9F033D}" type="presOf" srcId="{8984AB73-24C0-4E8F-A2D6-F5AF5E0FC31B}" destId="{D55C01AD-C79C-430C-9A61-BF84EFB01834}" srcOrd="0" destOrd="0" presId="urn:microsoft.com/office/officeart/2018/5/layout/IconCircleLabelList"/>
    <dgm:cxn modelId="{338189DC-9F64-4A10-BEB8-1067FE1C2737}" type="presOf" srcId="{4484DEFD-70F0-454C-943A-986B9EDE697B}" destId="{0C20DD7B-9907-4DCB-8BAE-EB6AE85BD3DE}" srcOrd="0" destOrd="0" presId="urn:microsoft.com/office/officeart/2018/5/layout/IconCircleLabelList"/>
    <dgm:cxn modelId="{A6E928EE-4DB2-4397-A40F-B4A61141E566}" type="presParOf" srcId="{B287C834-CF4E-496F-9E72-98F20C1D4291}" destId="{06A87915-4939-4C7F-A624-59173D330E77}" srcOrd="0" destOrd="0" presId="urn:microsoft.com/office/officeart/2018/5/layout/IconCircleLabelList"/>
    <dgm:cxn modelId="{727D0BFB-BA95-4BF9-AB98-16A5F81C0447}" type="presParOf" srcId="{06A87915-4939-4C7F-A624-59173D330E77}" destId="{C0580078-9913-42C8-9B9D-06AE10B2EBA4}" srcOrd="0" destOrd="0" presId="urn:microsoft.com/office/officeart/2018/5/layout/IconCircleLabelList"/>
    <dgm:cxn modelId="{5DBD3BD8-0898-4E47-A86E-17797E3E93D8}" type="presParOf" srcId="{06A87915-4939-4C7F-A624-59173D330E77}" destId="{450C162E-3DAA-4787-B366-1AF11C971AA3}" srcOrd="1" destOrd="0" presId="urn:microsoft.com/office/officeart/2018/5/layout/IconCircleLabelList"/>
    <dgm:cxn modelId="{A1F7357A-7585-4FF3-B791-E8B65C1591FC}" type="presParOf" srcId="{06A87915-4939-4C7F-A624-59173D330E77}" destId="{76DADF5B-DA32-4FDF-AF03-B969A791901B}" srcOrd="2" destOrd="0" presId="urn:microsoft.com/office/officeart/2018/5/layout/IconCircleLabelList"/>
    <dgm:cxn modelId="{8B2DBD0D-29F7-43F1-9463-E0C90EF2C05E}" type="presParOf" srcId="{06A87915-4939-4C7F-A624-59173D330E77}" destId="{D55C01AD-C79C-430C-9A61-BF84EFB01834}" srcOrd="3" destOrd="0" presId="urn:microsoft.com/office/officeart/2018/5/layout/IconCircleLabelList"/>
    <dgm:cxn modelId="{DBD7CE52-5D7A-4D17-9AE6-71E383230D09}" type="presParOf" srcId="{B287C834-CF4E-496F-9E72-98F20C1D4291}" destId="{6B81B82E-717B-417C-B830-9E4F2C41AC99}" srcOrd="1" destOrd="0" presId="urn:microsoft.com/office/officeart/2018/5/layout/IconCircleLabelList"/>
    <dgm:cxn modelId="{B8462BB5-E34D-4096-857D-270D04BDFC41}" type="presParOf" srcId="{B287C834-CF4E-496F-9E72-98F20C1D4291}" destId="{72CD38D4-7D98-4613-A88D-7A1D5F9BBD9E}" srcOrd="2" destOrd="0" presId="urn:microsoft.com/office/officeart/2018/5/layout/IconCircleLabelList"/>
    <dgm:cxn modelId="{9C14CA5A-FBA2-4B6F-88E4-1214FD2D4DE1}" type="presParOf" srcId="{72CD38D4-7D98-4613-A88D-7A1D5F9BBD9E}" destId="{7069C4A5-E006-4EBB-8D06-B8479F22820C}" srcOrd="0" destOrd="0" presId="urn:microsoft.com/office/officeart/2018/5/layout/IconCircleLabelList"/>
    <dgm:cxn modelId="{192452E3-E8E0-4C4E-9B0A-C4912767C660}" type="presParOf" srcId="{72CD38D4-7D98-4613-A88D-7A1D5F9BBD9E}" destId="{61214D9A-2EC1-4024-B1A9-7A48BA1F9C0E}" srcOrd="1" destOrd="0" presId="urn:microsoft.com/office/officeart/2018/5/layout/IconCircleLabelList"/>
    <dgm:cxn modelId="{22B23EC3-D90F-4CEF-A38F-50A95220D520}" type="presParOf" srcId="{72CD38D4-7D98-4613-A88D-7A1D5F9BBD9E}" destId="{974A6E82-CCCB-46EB-9B37-23E83F19C036}" srcOrd="2" destOrd="0" presId="urn:microsoft.com/office/officeart/2018/5/layout/IconCircleLabelList"/>
    <dgm:cxn modelId="{38BE9F27-9BDE-4723-82E0-E6820C4E7E72}" type="presParOf" srcId="{72CD38D4-7D98-4613-A88D-7A1D5F9BBD9E}" destId="{0C20DD7B-9907-4DCB-8BAE-EB6AE85BD3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E3A48-B78D-4F61-99F1-E4DCD97DC67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82ADC4D-6837-420B-AD8A-13C612E03F1F}">
      <dgm:prSet/>
      <dgm:spPr/>
      <dgm:t>
        <a:bodyPr/>
        <a:lstStyle/>
        <a:p>
          <a:r>
            <a:rPr lang="en-US"/>
            <a:t>Mutually beneficial</a:t>
          </a:r>
        </a:p>
      </dgm:t>
    </dgm:pt>
    <dgm:pt modelId="{1BC3B3C3-672B-4E9A-908E-E1026FD40049}" type="parTrans" cxnId="{1143BC0C-8CC8-4659-A5B7-8DA0B1F78771}">
      <dgm:prSet/>
      <dgm:spPr/>
      <dgm:t>
        <a:bodyPr/>
        <a:lstStyle/>
        <a:p>
          <a:endParaRPr lang="en-US"/>
        </a:p>
      </dgm:t>
    </dgm:pt>
    <dgm:pt modelId="{587E17DF-DEFB-4954-A532-5799EA38F07C}" type="sibTrans" cxnId="{1143BC0C-8CC8-4659-A5B7-8DA0B1F78771}">
      <dgm:prSet/>
      <dgm:spPr/>
      <dgm:t>
        <a:bodyPr/>
        <a:lstStyle/>
        <a:p>
          <a:endParaRPr lang="en-US"/>
        </a:p>
      </dgm:t>
    </dgm:pt>
    <dgm:pt modelId="{D1FC5CBE-F9D4-4F01-A442-9F51189A6E70}">
      <dgm:prSet/>
      <dgm:spPr/>
      <dgm:t>
        <a:bodyPr/>
        <a:lstStyle/>
        <a:p>
          <a:r>
            <a:rPr lang="en-US"/>
            <a:t>Avoid overpromising, under-delivering</a:t>
          </a:r>
        </a:p>
      </dgm:t>
    </dgm:pt>
    <dgm:pt modelId="{2678000A-C18D-47FA-B235-11B802958102}" type="parTrans" cxnId="{00AFCD97-0D8F-4466-9104-CB05481C1340}">
      <dgm:prSet/>
      <dgm:spPr/>
      <dgm:t>
        <a:bodyPr/>
        <a:lstStyle/>
        <a:p>
          <a:endParaRPr lang="en-US"/>
        </a:p>
      </dgm:t>
    </dgm:pt>
    <dgm:pt modelId="{5A828956-5D9A-4D6D-8C5F-92E2ACABBC29}" type="sibTrans" cxnId="{00AFCD97-0D8F-4466-9104-CB05481C1340}">
      <dgm:prSet/>
      <dgm:spPr/>
      <dgm:t>
        <a:bodyPr/>
        <a:lstStyle/>
        <a:p>
          <a:endParaRPr lang="en-US"/>
        </a:p>
      </dgm:t>
    </dgm:pt>
    <dgm:pt modelId="{5EF7ED03-4AFC-47EE-AF7B-4A18320029C2}" type="pres">
      <dgm:prSet presAssocID="{413E3A48-B78D-4F61-99F1-E4DCD97DC67B}" presName="root" presStyleCnt="0">
        <dgm:presLayoutVars>
          <dgm:dir/>
          <dgm:resizeHandles val="exact"/>
        </dgm:presLayoutVars>
      </dgm:prSet>
      <dgm:spPr/>
    </dgm:pt>
    <dgm:pt modelId="{A42576A3-452B-4872-A17E-52D6579E15FB}" type="pres">
      <dgm:prSet presAssocID="{A82ADC4D-6837-420B-AD8A-13C612E03F1F}" presName="compNode" presStyleCnt="0"/>
      <dgm:spPr/>
    </dgm:pt>
    <dgm:pt modelId="{BDC0741A-E229-4AD9-A6F1-ED0E144BF77C}" type="pres">
      <dgm:prSet presAssocID="{A82ADC4D-6837-420B-AD8A-13C612E03F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3508B59-4257-481A-BA87-0F46A10F4FC5}" type="pres">
      <dgm:prSet presAssocID="{A82ADC4D-6837-420B-AD8A-13C612E03F1F}" presName="spaceRect" presStyleCnt="0"/>
      <dgm:spPr/>
    </dgm:pt>
    <dgm:pt modelId="{CFE5CF30-B50D-453A-986C-E66F673151C7}" type="pres">
      <dgm:prSet presAssocID="{A82ADC4D-6837-420B-AD8A-13C612E03F1F}" presName="textRect" presStyleLbl="revTx" presStyleIdx="0" presStyleCnt="2">
        <dgm:presLayoutVars>
          <dgm:chMax val="1"/>
          <dgm:chPref val="1"/>
        </dgm:presLayoutVars>
      </dgm:prSet>
      <dgm:spPr/>
    </dgm:pt>
    <dgm:pt modelId="{82BD858A-4D00-4A9E-9BB5-85D5C3459F24}" type="pres">
      <dgm:prSet presAssocID="{587E17DF-DEFB-4954-A532-5799EA38F07C}" presName="sibTrans" presStyleCnt="0"/>
      <dgm:spPr/>
    </dgm:pt>
    <dgm:pt modelId="{2BB16EAF-C383-4BCD-8346-429A62C5AF32}" type="pres">
      <dgm:prSet presAssocID="{D1FC5CBE-F9D4-4F01-A442-9F51189A6E70}" presName="compNode" presStyleCnt="0"/>
      <dgm:spPr/>
    </dgm:pt>
    <dgm:pt modelId="{F81E7A6A-C7BF-4789-9C3A-59009345BEE0}" type="pres">
      <dgm:prSet presAssocID="{D1FC5CBE-F9D4-4F01-A442-9F51189A6E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loo"/>
        </a:ext>
      </dgm:extLst>
    </dgm:pt>
    <dgm:pt modelId="{5CA3E7C7-1731-4F33-A038-8757C8871556}" type="pres">
      <dgm:prSet presAssocID="{D1FC5CBE-F9D4-4F01-A442-9F51189A6E70}" presName="spaceRect" presStyleCnt="0"/>
      <dgm:spPr/>
    </dgm:pt>
    <dgm:pt modelId="{7029B6A6-6553-4943-841A-AAE90341DE5B}" type="pres">
      <dgm:prSet presAssocID="{D1FC5CBE-F9D4-4F01-A442-9F51189A6E7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143BC0C-8CC8-4659-A5B7-8DA0B1F78771}" srcId="{413E3A48-B78D-4F61-99F1-E4DCD97DC67B}" destId="{A82ADC4D-6837-420B-AD8A-13C612E03F1F}" srcOrd="0" destOrd="0" parTransId="{1BC3B3C3-672B-4E9A-908E-E1026FD40049}" sibTransId="{587E17DF-DEFB-4954-A532-5799EA38F07C}"/>
    <dgm:cxn modelId="{0E19DC54-A508-4043-9EC2-CDCD7F2EC37D}" type="presOf" srcId="{D1FC5CBE-F9D4-4F01-A442-9F51189A6E70}" destId="{7029B6A6-6553-4943-841A-AAE90341DE5B}" srcOrd="0" destOrd="0" presId="urn:microsoft.com/office/officeart/2018/2/layout/IconLabelList"/>
    <dgm:cxn modelId="{00AFCD97-0D8F-4466-9104-CB05481C1340}" srcId="{413E3A48-B78D-4F61-99F1-E4DCD97DC67B}" destId="{D1FC5CBE-F9D4-4F01-A442-9F51189A6E70}" srcOrd="1" destOrd="0" parTransId="{2678000A-C18D-47FA-B235-11B802958102}" sibTransId="{5A828956-5D9A-4D6D-8C5F-92E2ACABBC29}"/>
    <dgm:cxn modelId="{BFB9C6A6-A4C3-4D83-835D-FF4D75475CA9}" type="presOf" srcId="{A82ADC4D-6837-420B-AD8A-13C612E03F1F}" destId="{CFE5CF30-B50D-453A-986C-E66F673151C7}" srcOrd="0" destOrd="0" presId="urn:microsoft.com/office/officeart/2018/2/layout/IconLabelList"/>
    <dgm:cxn modelId="{2AB1D6C9-C44A-44C1-BCB1-35770B984D00}" type="presOf" srcId="{413E3A48-B78D-4F61-99F1-E4DCD97DC67B}" destId="{5EF7ED03-4AFC-47EE-AF7B-4A18320029C2}" srcOrd="0" destOrd="0" presId="urn:microsoft.com/office/officeart/2018/2/layout/IconLabelList"/>
    <dgm:cxn modelId="{C152D307-7CEE-42EA-8BB6-A9C3A4EA52BC}" type="presParOf" srcId="{5EF7ED03-4AFC-47EE-AF7B-4A18320029C2}" destId="{A42576A3-452B-4872-A17E-52D6579E15FB}" srcOrd="0" destOrd="0" presId="urn:microsoft.com/office/officeart/2018/2/layout/IconLabelList"/>
    <dgm:cxn modelId="{FDE8A202-2882-401C-969F-7F03D90AE218}" type="presParOf" srcId="{A42576A3-452B-4872-A17E-52D6579E15FB}" destId="{BDC0741A-E229-4AD9-A6F1-ED0E144BF77C}" srcOrd="0" destOrd="0" presId="urn:microsoft.com/office/officeart/2018/2/layout/IconLabelList"/>
    <dgm:cxn modelId="{227435B8-BE04-493C-8291-60B48FB91808}" type="presParOf" srcId="{A42576A3-452B-4872-A17E-52D6579E15FB}" destId="{23508B59-4257-481A-BA87-0F46A10F4FC5}" srcOrd="1" destOrd="0" presId="urn:microsoft.com/office/officeart/2018/2/layout/IconLabelList"/>
    <dgm:cxn modelId="{5F7815F8-90A9-4C22-8681-55B8488383FE}" type="presParOf" srcId="{A42576A3-452B-4872-A17E-52D6579E15FB}" destId="{CFE5CF30-B50D-453A-986C-E66F673151C7}" srcOrd="2" destOrd="0" presId="urn:microsoft.com/office/officeart/2018/2/layout/IconLabelList"/>
    <dgm:cxn modelId="{C7E67DD3-BC6A-4B77-B1E0-7DB3B5B6AEA6}" type="presParOf" srcId="{5EF7ED03-4AFC-47EE-AF7B-4A18320029C2}" destId="{82BD858A-4D00-4A9E-9BB5-85D5C3459F24}" srcOrd="1" destOrd="0" presId="urn:microsoft.com/office/officeart/2018/2/layout/IconLabelList"/>
    <dgm:cxn modelId="{94B65BA4-0096-4249-A57E-451952C3B02E}" type="presParOf" srcId="{5EF7ED03-4AFC-47EE-AF7B-4A18320029C2}" destId="{2BB16EAF-C383-4BCD-8346-429A62C5AF32}" srcOrd="2" destOrd="0" presId="urn:microsoft.com/office/officeart/2018/2/layout/IconLabelList"/>
    <dgm:cxn modelId="{61938783-9EF8-4C1D-A80B-A277B3744BE8}" type="presParOf" srcId="{2BB16EAF-C383-4BCD-8346-429A62C5AF32}" destId="{F81E7A6A-C7BF-4789-9C3A-59009345BEE0}" srcOrd="0" destOrd="0" presId="urn:microsoft.com/office/officeart/2018/2/layout/IconLabelList"/>
    <dgm:cxn modelId="{1D78CFF3-4B43-450C-9B0F-B8750F59DC8A}" type="presParOf" srcId="{2BB16EAF-C383-4BCD-8346-429A62C5AF32}" destId="{5CA3E7C7-1731-4F33-A038-8757C8871556}" srcOrd="1" destOrd="0" presId="urn:microsoft.com/office/officeart/2018/2/layout/IconLabelList"/>
    <dgm:cxn modelId="{525789D9-7F9C-4A1F-96EB-39550BD88FE4}" type="presParOf" srcId="{2BB16EAF-C383-4BCD-8346-429A62C5AF32}" destId="{7029B6A6-6553-4943-841A-AAE90341DE5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DD7C3-24FA-4D18-ABB8-F07E7DECA652}">
      <dsp:nvSpPr>
        <dsp:cNvPr id="0" name=""/>
        <dsp:cNvSpPr/>
      </dsp:nvSpPr>
      <dsp:spPr>
        <a:xfrm>
          <a:off x="679050" y="48291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6118-B7EA-49AF-A31F-0F52757E7069}">
      <dsp:nvSpPr>
        <dsp:cNvPr id="0" name=""/>
        <dsp:cNvSpPr/>
      </dsp:nvSpPr>
      <dsp:spPr>
        <a:xfrm>
          <a:off x="1081237" y="88510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8279-241C-489E-8067-46E966419C87}">
      <dsp:nvSpPr>
        <dsp:cNvPr id="0" name=""/>
        <dsp:cNvSpPr/>
      </dsp:nvSpPr>
      <dsp:spPr>
        <a:xfrm>
          <a:off x="75768" y="295791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- creative thinking</a:t>
          </a:r>
        </a:p>
      </dsp:txBody>
      <dsp:txXfrm>
        <a:off x="75768" y="2957918"/>
        <a:ext cx="3093750" cy="720000"/>
      </dsp:txXfrm>
    </dsp:sp>
    <dsp:sp modelId="{12F7D4D7-C15F-432A-9C86-CEB10936D893}">
      <dsp:nvSpPr>
        <dsp:cNvPr id="0" name=""/>
        <dsp:cNvSpPr/>
      </dsp:nvSpPr>
      <dsp:spPr>
        <a:xfrm>
          <a:off x="4314206" y="48291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86E0F-6343-47DA-9D3E-347587EC2139}">
      <dsp:nvSpPr>
        <dsp:cNvPr id="0" name=""/>
        <dsp:cNvSpPr/>
      </dsp:nvSpPr>
      <dsp:spPr>
        <a:xfrm>
          <a:off x="4716393" y="88510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EDED-EA5C-4D10-8C92-3D1DB1E60D2C}">
      <dsp:nvSpPr>
        <dsp:cNvPr id="0" name=""/>
        <dsp:cNvSpPr/>
      </dsp:nvSpPr>
      <dsp:spPr>
        <a:xfrm>
          <a:off x="3710925" y="295791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-Emotional intelligence</a:t>
          </a:r>
        </a:p>
      </dsp:txBody>
      <dsp:txXfrm>
        <a:off x="3710925" y="2957918"/>
        <a:ext cx="3093750" cy="720000"/>
      </dsp:txXfrm>
    </dsp:sp>
    <dsp:sp modelId="{BAF14DAE-6B8E-4C72-BC76-9F2112500F36}">
      <dsp:nvSpPr>
        <dsp:cNvPr id="0" name=""/>
        <dsp:cNvSpPr/>
      </dsp:nvSpPr>
      <dsp:spPr>
        <a:xfrm>
          <a:off x="7949362" y="48291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61967-0F17-429D-A98D-CE909B2E3C9E}">
      <dsp:nvSpPr>
        <dsp:cNvPr id="0" name=""/>
        <dsp:cNvSpPr/>
      </dsp:nvSpPr>
      <dsp:spPr>
        <a:xfrm>
          <a:off x="8351550" y="88510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28B6E-97BE-4352-A2E1-0C5882526C5F}">
      <dsp:nvSpPr>
        <dsp:cNvPr id="0" name=""/>
        <dsp:cNvSpPr/>
      </dsp:nvSpPr>
      <dsp:spPr>
        <a:xfrm>
          <a:off x="7346081" y="295791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- curiosity</a:t>
          </a:r>
        </a:p>
      </dsp:txBody>
      <dsp:txXfrm>
        <a:off x="7346081" y="295791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D35F0-E135-481A-A7BF-E96499FA61B1}">
      <dsp:nvSpPr>
        <dsp:cNvPr id="0" name=""/>
        <dsp:cNvSpPr/>
      </dsp:nvSpPr>
      <dsp:spPr>
        <a:xfrm>
          <a:off x="1212569" y="891808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A5FE-8AE4-416C-AA43-EE33D1FCE890}">
      <dsp:nvSpPr>
        <dsp:cNvPr id="0" name=""/>
        <dsp:cNvSpPr/>
      </dsp:nvSpPr>
      <dsp:spPr>
        <a:xfrm>
          <a:off x="417971" y="2548711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Offered when actions taken by employees benefit the company</a:t>
          </a:r>
        </a:p>
      </dsp:txBody>
      <dsp:txXfrm>
        <a:off x="417971" y="2548711"/>
        <a:ext cx="2889450" cy="720000"/>
      </dsp:txXfrm>
    </dsp:sp>
    <dsp:sp modelId="{DB736552-CC42-4A04-BFAE-7553F1B47B6E}">
      <dsp:nvSpPr>
        <dsp:cNvPr id="0" name=""/>
        <dsp:cNvSpPr/>
      </dsp:nvSpPr>
      <dsp:spPr>
        <a:xfrm>
          <a:off x="4607673" y="891808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4414C-A989-4D87-839B-CDB26A4E3CF4}">
      <dsp:nvSpPr>
        <dsp:cNvPr id="0" name=""/>
        <dsp:cNvSpPr/>
      </dsp:nvSpPr>
      <dsp:spPr>
        <a:xfrm>
          <a:off x="3813075" y="2548711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Bringing new employees</a:t>
          </a:r>
        </a:p>
      </dsp:txBody>
      <dsp:txXfrm>
        <a:off x="3813075" y="2548711"/>
        <a:ext cx="2889450" cy="720000"/>
      </dsp:txXfrm>
    </dsp:sp>
    <dsp:sp modelId="{6F508482-31F4-4496-A019-2B27346D8C9E}">
      <dsp:nvSpPr>
        <dsp:cNvPr id="0" name=""/>
        <dsp:cNvSpPr/>
      </dsp:nvSpPr>
      <dsp:spPr>
        <a:xfrm>
          <a:off x="8002777" y="891808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F763C-EF30-4867-B914-D618399EE6CD}">
      <dsp:nvSpPr>
        <dsp:cNvPr id="0" name=""/>
        <dsp:cNvSpPr/>
      </dsp:nvSpPr>
      <dsp:spPr>
        <a:xfrm>
          <a:off x="7208178" y="2548711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Offer trainings to teammates</a:t>
          </a:r>
        </a:p>
      </dsp:txBody>
      <dsp:txXfrm>
        <a:off x="7208178" y="2548711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80078-9913-42C8-9B9D-06AE10B2EBA4}">
      <dsp:nvSpPr>
        <dsp:cNvPr id="0" name=""/>
        <dsp:cNvSpPr/>
      </dsp:nvSpPr>
      <dsp:spPr>
        <a:xfrm>
          <a:off x="2044800" y="2804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C162E-3DAA-4787-B366-1AF11C971AA3}">
      <dsp:nvSpPr>
        <dsp:cNvPr id="0" name=""/>
        <dsp:cNvSpPr/>
      </dsp:nvSpPr>
      <dsp:spPr>
        <a:xfrm>
          <a:off x="2512800" y="7484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C01AD-C79C-430C-9A61-BF84EFB01834}">
      <dsp:nvSpPr>
        <dsp:cNvPr id="0" name=""/>
        <dsp:cNvSpPr/>
      </dsp:nvSpPr>
      <dsp:spPr>
        <a:xfrm>
          <a:off x="1342800" y="31604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Offered to new employees as well</a:t>
          </a:r>
        </a:p>
      </dsp:txBody>
      <dsp:txXfrm>
        <a:off x="1342800" y="3160418"/>
        <a:ext cx="3600000" cy="720000"/>
      </dsp:txXfrm>
    </dsp:sp>
    <dsp:sp modelId="{7069C4A5-E006-4EBB-8D06-B8479F22820C}">
      <dsp:nvSpPr>
        <dsp:cNvPr id="0" name=""/>
        <dsp:cNvSpPr/>
      </dsp:nvSpPr>
      <dsp:spPr>
        <a:xfrm>
          <a:off x="6274800" y="2804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14D9A-2EC1-4024-B1A9-7A48BA1F9C0E}">
      <dsp:nvSpPr>
        <dsp:cNvPr id="0" name=""/>
        <dsp:cNvSpPr/>
      </dsp:nvSpPr>
      <dsp:spPr>
        <a:xfrm>
          <a:off x="6742800" y="7484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DD7B-9907-4DCB-8BAE-EB6AE85BD3DE}">
      <dsp:nvSpPr>
        <dsp:cNvPr id="0" name=""/>
        <dsp:cNvSpPr/>
      </dsp:nvSpPr>
      <dsp:spPr>
        <a:xfrm>
          <a:off x="5572800" y="31604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Develop skills outside those needed for work</a:t>
          </a:r>
        </a:p>
      </dsp:txBody>
      <dsp:txXfrm>
        <a:off x="5572800" y="3160418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0741A-E229-4AD9-A6F1-ED0E144BF77C}">
      <dsp:nvSpPr>
        <dsp:cNvPr id="0" name=""/>
        <dsp:cNvSpPr/>
      </dsp:nvSpPr>
      <dsp:spPr>
        <a:xfrm>
          <a:off x="1747800" y="51327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CF30-B50D-453A-986C-E66F673151C7}">
      <dsp:nvSpPr>
        <dsp:cNvPr id="0" name=""/>
        <dsp:cNvSpPr/>
      </dsp:nvSpPr>
      <dsp:spPr>
        <a:xfrm>
          <a:off x="559800" y="29275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Mutually beneficial</a:t>
          </a:r>
        </a:p>
      </dsp:txBody>
      <dsp:txXfrm>
        <a:off x="559800" y="2927562"/>
        <a:ext cx="4320000" cy="720000"/>
      </dsp:txXfrm>
    </dsp:sp>
    <dsp:sp modelId="{F81E7A6A-C7BF-4789-9C3A-59009345BEE0}">
      <dsp:nvSpPr>
        <dsp:cNvPr id="0" name=""/>
        <dsp:cNvSpPr/>
      </dsp:nvSpPr>
      <dsp:spPr>
        <a:xfrm>
          <a:off x="6823800" y="51327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9B6A6-6553-4943-841A-AAE90341DE5B}">
      <dsp:nvSpPr>
        <dsp:cNvPr id="0" name=""/>
        <dsp:cNvSpPr/>
      </dsp:nvSpPr>
      <dsp:spPr>
        <a:xfrm>
          <a:off x="5635800" y="29275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Avoid overpromising, under-delivering</a:t>
          </a:r>
        </a:p>
      </dsp:txBody>
      <dsp:txXfrm>
        <a:off x="5635800" y="292756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5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6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3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9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5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34" y="-1084972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Sub-fly Student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33" y="3670051"/>
            <a:ext cx="5289657" cy="11286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cs typeface="Calibri"/>
              </a:rPr>
              <a:t>Group 3: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cs typeface="Calibri"/>
              </a:rPr>
              <a:t>- Bucsa Alina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cs typeface="Calibri"/>
              </a:rPr>
              <a:t>-</a:t>
            </a:r>
            <a:r>
              <a:rPr lang="en-US" sz="1200" dirty="0" err="1">
                <a:cs typeface="Calibri"/>
              </a:rPr>
              <a:t>Fenesan</a:t>
            </a:r>
            <a:r>
              <a:rPr lang="en-US" sz="1200" dirty="0">
                <a:cs typeface="Calibri"/>
              </a:rPr>
              <a:t> Ramona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cs typeface="Calibri"/>
              </a:rPr>
              <a:t>-Tomescu George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cs typeface="Calibri"/>
              </a:rPr>
              <a:t>-</a:t>
            </a:r>
            <a:r>
              <a:rPr lang="en-US" sz="1200" dirty="0" err="1">
                <a:cs typeface="Calibri"/>
              </a:rPr>
              <a:t>Balteanu</a:t>
            </a:r>
            <a:r>
              <a:rPr lang="en-US" sz="1200" dirty="0">
                <a:cs typeface="Calibri"/>
              </a:rPr>
              <a:t> Sorin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BF9F2022-C0DD-4ADA-8105-AFF6295B7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9" r="3094" b="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29ACE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72402-AE6F-4FDB-9FD8-5F683E95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9. Build relationships at the workplace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8EE018-6CC0-4264-AB29-9E0080416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83412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21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E955EE96-0796-4BC3-B4D4-F93B9A8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6" r="-2" b="-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4A19-2932-44E1-8F6D-DDA38FC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anchor="b">
            <a:normAutofit/>
          </a:bodyPr>
          <a:lstStyle/>
          <a:p>
            <a:r>
              <a:rPr lang="en-US" sz="3600" dirty="0"/>
              <a:t>10. Respect time and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5DAA-603E-42F8-9D85-536342DB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811636"/>
            <a:ext cx="5552089" cy="15447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Learn to deal with disagreements</a:t>
            </a:r>
          </a:p>
          <a:p>
            <a:r>
              <a:rPr lang="en-US" sz="2000"/>
              <a:t>Show understanding</a:t>
            </a:r>
          </a:p>
          <a:p>
            <a:r>
              <a:rPr lang="en-US" sz="2000"/>
              <a:t>Good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342049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8FE3-626E-4EE8-9E87-3E8B5970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1. Social programs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908D59E7-F114-4880-9F82-4B5736E8B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3" r="12918" b="4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B3669-4347-4E2A-8CE2-80766BAC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Programs for reintegrating people in need in society</a:t>
            </a:r>
          </a:p>
          <a:p>
            <a:r>
              <a:rPr lang="en-US" sz="2000" dirty="0"/>
              <a:t>Organizing charity events</a:t>
            </a:r>
          </a:p>
          <a:p>
            <a:r>
              <a:rPr lang="en-US" sz="2000" dirty="0"/>
              <a:t>Trees planting in areas of need</a:t>
            </a:r>
          </a:p>
          <a:p>
            <a:r>
              <a:rPr lang="en-US" sz="2000" dirty="0"/>
              <a:t>Sponsorships for sports competition</a:t>
            </a:r>
          </a:p>
        </p:txBody>
      </p:sp>
    </p:spTree>
    <p:extLst>
      <p:ext uri="{BB962C8B-B14F-4D97-AF65-F5344CB8AC3E}">
        <p14:creationId xmlns:p14="http://schemas.microsoft.com/office/powerpoint/2010/main" val="89725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rgbClr val="29ACE7">
              <a:alpha val="15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A085E-8989-475F-B4A8-B8B1A700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3" y="2215503"/>
            <a:ext cx="4482111" cy="3527214"/>
          </a:xfrm>
        </p:spPr>
        <p:txBody>
          <a:bodyPr anchor="t">
            <a:normAutofit/>
          </a:bodyPr>
          <a:lstStyle/>
          <a:p>
            <a:r>
              <a:rPr lang="en-US" dirty="0"/>
              <a:t>2. Public figures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0E25-9359-4FD7-9C83-D6920CEE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7" y="2215503"/>
            <a:ext cx="5257804" cy="3929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Promoting the company through partnerships with public personalities</a:t>
            </a:r>
          </a:p>
          <a:p>
            <a:r>
              <a:rPr lang="en-US" sz="2000" dirty="0"/>
              <a:t>Trust-worthy image of the company</a:t>
            </a:r>
          </a:p>
          <a:p>
            <a:r>
              <a:rPr lang="en-US" sz="2000" dirty="0"/>
              <a:t>Influencers on social platforms</a:t>
            </a:r>
          </a:p>
          <a:p>
            <a:endParaRPr lang="en-US" sz="20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rgbClr val="29ACE7">
              <a:alpha val="1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DD253-C2AA-418C-887B-BB63810A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898" y="550979"/>
            <a:ext cx="6826924" cy="1361257"/>
          </a:xfrm>
        </p:spPr>
        <p:txBody>
          <a:bodyPr>
            <a:normAutofit/>
          </a:bodyPr>
          <a:lstStyle/>
          <a:p>
            <a:r>
              <a:rPr lang="en-US" dirty="0"/>
              <a:t>3. 4-days  working 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71EB-EC9E-4F9A-B834-FA2F9AAA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Employees can have an extended weekend</a:t>
            </a:r>
          </a:p>
          <a:p>
            <a:r>
              <a:rPr lang="en-US" sz="2000" dirty="0"/>
              <a:t>Come back to work with new perspective, and more relaxed and focused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E613F-B233-45E7-B735-AE2753344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r="9294"/>
          <a:stretch/>
        </p:blipFill>
        <p:spPr>
          <a:xfrm>
            <a:off x="4605923" y="55766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951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EE94A-9E34-4EDD-810D-3D003959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578095" cy="1807305"/>
          </a:xfrm>
        </p:spPr>
        <p:txBody>
          <a:bodyPr>
            <a:normAutofit/>
          </a:bodyPr>
          <a:lstStyle/>
          <a:p>
            <a:r>
              <a:rPr lang="en-US" dirty="0"/>
              <a:t>4. Monthly non-formal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EC33-A209-49F8-A66D-55B0FEA2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Hierarchy is "dissolved"</a:t>
            </a:r>
          </a:p>
          <a:p>
            <a:r>
              <a:rPr lang="en-US" sz="2000"/>
              <a:t>Teams enjoy common hobbies</a:t>
            </a:r>
          </a:p>
          <a:p>
            <a:r>
              <a:rPr lang="en-US" sz="2000"/>
              <a:t>Build relationships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7018BFA8-A4A7-45B6-8F46-BFF92532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8" r="13052" b="8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60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29AC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D9F7B-C717-44CD-9D3B-76117835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/>
              <a:t>5.Soft skills development. </a:t>
            </a:r>
            <a:br>
              <a:rPr lang="en-US" i="1" dirty="0"/>
            </a:br>
            <a:r>
              <a:rPr lang="en-US" i="1" dirty="0"/>
              <a:t>Trainings offered on: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2C9A9B3-6440-4264-8C49-4D4BAF954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03788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09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8950-C98F-4EEC-86DD-71E3CC41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Bonuses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386DC1-5FA5-4E16-BD22-5F6F519660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82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w angle view of building corner against the clear blue sky">
            <a:extLst>
              <a:ext uri="{FF2B5EF4-FFF2-40B4-BE49-F238E27FC236}">
                <a16:creationId xmlns:a16="http://schemas.microsoft.com/office/drawing/2014/main" id="{DEAB5BC3-A19A-45D6-B639-CF98A4C5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0" r="-2" b="1105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44C9A-580E-4AE2-821C-06105D59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anchor="b">
            <a:normAutofit/>
          </a:bodyPr>
          <a:lstStyle/>
          <a:p>
            <a:r>
              <a:rPr lang="en-US" sz="3600"/>
              <a:t>7. Public appreciation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AA24C-AF4A-412C-9F2C-2F7030E3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811636"/>
            <a:ext cx="5552089" cy="15447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Exceptional results</a:t>
            </a:r>
          </a:p>
          <a:p>
            <a:r>
              <a:rPr lang="en-US" sz="2000"/>
              <a:t>Building emotional security</a:t>
            </a:r>
          </a:p>
          <a:p>
            <a:r>
              <a:rPr lang="en-US" sz="2000"/>
              <a:t>Trust </a:t>
            </a:r>
          </a:p>
        </p:txBody>
      </p:sp>
    </p:spTree>
    <p:extLst>
      <p:ext uri="{BB962C8B-B14F-4D97-AF65-F5344CB8AC3E}">
        <p14:creationId xmlns:p14="http://schemas.microsoft.com/office/powerpoint/2010/main" val="149717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29ACE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16C36-90F0-417A-9C3E-DCAF3F0C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8. Trainings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9D7EB6-C944-45C0-B12C-596D82918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33151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86888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0392C"/>
      </a:dk2>
      <a:lt2>
        <a:srgbClr val="E8E4E2"/>
      </a:lt2>
      <a:accent1>
        <a:srgbClr val="29ACE7"/>
      </a:accent1>
      <a:accent2>
        <a:srgbClr val="14B4A3"/>
      </a:accent2>
      <a:accent3>
        <a:srgbClr val="21BA6A"/>
      </a:accent3>
      <a:accent4>
        <a:srgbClr val="14BA1E"/>
      </a:accent4>
      <a:accent5>
        <a:srgbClr val="57B821"/>
      </a:accent5>
      <a:accent6>
        <a:srgbClr val="8BAE13"/>
      </a:accent6>
      <a:hlink>
        <a:srgbClr val="BF673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BrushVTI</vt:lpstr>
      <vt:lpstr>Sub-fly Student Democracy</vt:lpstr>
      <vt:lpstr>1. Social programs</vt:lpstr>
      <vt:lpstr>2. Public figures partnership</vt:lpstr>
      <vt:lpstr>3. 4-days  working week</vt:lpstr>
      <vt:lpstr>4. Monthly non-formal activities</vt:lpstr>
      <vt:lpstr>5.Soft skills development.  Trainings offered on:</vt:lpstr>
      <vt:lpstr>6. Bonuses </vt:lpstr>
      <vt:lpstr>7. Public appreciation</vt:lpstr>
      <vt:lpstr>8. Trainings</vt:lpstr>
      <vt:lpstr>9. Build relationships at the workplace</vt:lpstr>
      <vt:lpstr>10. Respect time and opinions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Traian Ionut</dc:creator>
  <cp:lastModifiedBy>TRAIAN IONUT LUCA</cp:lastModifiedBy>
  <cp:revision>163</cp:revision>
  <dcterms:created xsi:type="dcterms:W3CDTF">2022-02-24T14:22:50Z</dcterms:created>
  <dcterms:modified xsi:type="dcterms:W3CDTF">2022-03-01T08:33:33Z</dcterms:modified>
</cp:coreProperties>
</file>